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theme/theme3.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4.xml" ContentType="application/vnd.openxmlformats-officedocument.theme+xml"/>
  <Override PartName="/ppt/slideLayouts/slideLayout12.xml" ContentType="application/vnd.openxmlformats-officedocument.presentationml.slideLayout+xml"/>
  <Override PartName="/ppt/theme/theme5.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6.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4" r:id="rId2"/>
    <p:sldMasterId id="2147483676" r:id="rId3"/>
    <p:sldMasterId id="2147483668" r:id="rId4"/>
    <p:sldMasterId id="2147483671" r:id="rId5"/>
    <p:sldMasterId id="2147483673" r:id="rId6"/>
    <p:sldMasterId id="2147483680" r:id="rId7"/>
  </p:sldMasterIdLst>
  <p:notesMasterIdLst>
    <p:notesMasterId r:id="rId21"/>
  </p:notesMasterIdLst>
  <p:sldIdLst>
    <p:sldId id="329" r:id="rId8"/>
    <p:sldId id="332" r:id="rId9"/>
    <p:sldId id="333" r:id="rId10"/>
    <p:sldId id="347" r:id="rId11"/>
    <p:sldId id="349" r:id="rId12"/>
    <p:sldId id="343" r:id="rId13"/>
    <p:sldId id="306" r:id="rId14"/>
    <p:sldId id="327" r:id="rId15"/>
    <p:sldId id="326" r:id="rId16"/>
    <p:sldId id="345" r:id="rId17"/>
    <p:sldId id="346" r:id="rId18"/>
    <p:sldId id="344" r:id="rId19"/>
    <p:sldId id="339"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164">
          <p15:clr>
            <a:srgbClr val="A4A3A4"/>
          </p15:clr>
        </p15:guide>
        <p15:guide id="3" orient="horz" pos="4178">
          <p15:clr>
            <a:srgbClr val="A4A3A4"/>
          </p15:clr>
        </p15:guide>
        <p15:guide id="4" pos="2880">
          <p15:clr>
            <a:srgbClr val="A4A3A4"/>
          </p15:clr>
        </p15:guide>
        <p15:guide id="5" pos="567">
          <p15:clr>
            <a:srgbClr val="A4A3A4"/>
          </p15:clr>
        </p15:guide>
        <p15:guide id="6" pos="5602">
          <p15:clr>
            <a:srgbClr val="A4A3A4"/>
          </p15:clr>
        </p15:guide>
        <p15:guide id="7" pos="15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laire Baffert" initials="CB" lastIdx="1" clrIdx="0">
    <p:extLst>
      <p:ext uri="{19B8F6BF-5375-455C-9EA6-DF929625EA0E}">
        <p15:presenceInfo xmlns:p15="http://schemas.microsoft.com/office/powerpoint/2012/main" userId="S-1-5-21-4276704566-2639380020-3543921821-3311" providerId="AD"/>
      </p:ext>
    </p:extLst>
  </p:cmAuthor>
  <p:cmAuthor id="2" name="Hondong J.J.P. (Joyce)" initials="HJ(" lastIdx="1" clrIdx="1">
    <p:extLst>
      <p:ext uri="{19B8F6BF-5375-455C-9EA6-DF929625EA0E}">
        <p15:presenceInfo xmlns:p15="http://schemas.microsoft.com/office/powerpoint/2012/main" userId="S::J.J.P.Hondong@gasunie.nl::63aa5090-9f11-4b7a-bb82-77992f5697c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8C50"/>
    <a:srgbClr val="008000"/>
    <a:srgbClr val="FAF58C"/>
    <a:srgbClr val="00728F"/>
    <a:srgbClr val="8CC63F"/>
    <a:srgbClr val="B6E5F4"/>
    <a:srgbClr val="FBC8A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130" autoAdjust="0"/>
  </p:normalViewPr>
  <p:slideViewPr>
    <p:cSldViewPr>
      <p:cViewPr varScale="1">
        <p:scale>
          <a:sx n="109" d="100"/>
          <a:sy n="109" d="100"/>
        </p:scale>
        <p:origin x="1674" y="114"/>
      </p:cViewPr>
      <p:guideLst>
        <p:guide orient="horz" pos="2160"/>
        <p:guide orient="horz" pos="164"/>
        <p:guide orient="horz" pos="4178"/>
        <p:guide pos="2880"/>
        <p:guide pos="567"/>
        <p:guide pos="5602"/>
        <p:guide pos="15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0F1A72E-09AF-458D-8C47-4B3919AA0E5D}" type="doc">
      <dgm:prSet loTypeId="urn:microsoft.com/office/officeart/2005/8/layout/hProcess3" loCatId="process" qsTypeId="urn:microsoft.com/office/officeart/2005/8/quickstyle/simple1" qsCatId="simple" csTypeId="urn:microsoft.com/office/officeart/2005/8/colors/accent1_2" csCatId="accent1" phldr="1"/>
      <dgm:spPr/>
    </dgm:pt>
    <dgm:pt modelId="{A1AA1661-40E5-4437-9A22-FCE4FD9811B4}">
      <dgm:prSet phldrT="[Text]"/>
      <dgm:spPr/>
      <dgm:t>
        <a:bodyPr/>
        <a:lstStyle/>
        <a:p>
          <a:r>
            <a:rPr lang="en-GB" dirty="0" smtClean="0">
              <a:solidFill>
                <a:schemeClr val="bg1"/>
              </a:solidFill>
            </a:rPr>
            <a:t>2021</a:t>
          </a:r>
          <a:endParaRPr lang="en-US" dirty="0">
            <a:solidFill>
              <a:schemeClr val="bg1"/>
            </a:solidFill>
          </a:endParaRPr>
        </a:p>
      </dgm:t>
    </dgm:pt>
    <dgm:pt modelId="{70121159-7E94-4388-9FDE-3619AB124B20}" type="parTrans" cxnId="{C709B753-F4E4-420A-9D80-7F3508DA154A}">
      <dgm:prSet/>
      <dgm:spPr/>
      <dgm:t>
        <a:bodyPr/>
        <a:lstStyle/>
        <a:p>
          <a:endParaRPr lang="en-US"/>
        </a:p>
      </dgm:t>
    </dgm:pt>
    <dgm:pt modelId="{5EFB90F2-6F8D-43D2-A5C0-31CC29403600}" type="sibTrans" cxnId="{C709B753-F4E4-420A-9D80-7F3508DA154A}">
      <dgm:prSet/>
      <dgm:spPr/>
      <dgm:t>
        <a:bodyPr/>
        <a:lstStyle/>
        <a:p>
          <a:endParaRPr lang="en-US"/>
        </a:p>
      </dgm:t>
    </dgm:pt>
    <dgm:pt modelId="{F025EEE3-2EE2-4728-97E2-921F681D58C6}">
      <dgm:prSet phldrT="[Text]"/>
      <dgm:spPr/>
      <dgm:t>
        <a:bodyPr/>
        <a:lstStyle/>
        <a:p>
          <a:r>
            <a:rPr lang="en-GB" dirty="0" smtClean="0">
              <a:solidFill>
                <a:srgbClr val="00B0F0"/>
              </a:solidFill>
            </a:rPr>
            <a:t>2027</a:t>
          </a:r>
          <a:endParaRPr lang="en-US" dirty="0">
            <a:solidFill>
              <a:srgbClr val="00B0F0"/>
            </a:solidFill>
          </a:endParaRPr>
        </a:p>
      </dgm:t>
    </dgm:pt>
    <dgm:pt modelId="{6F261784-E8AF-4041-A8FA-9CDB99029254}" type="parTrans" cxnId="{A158BD71-B092-4B24-91BB-253A9B3AA561}">
      <dgm:prSet/>
      <dgm:spPr/>
      <dgm:t>
        <a:bodyPr/>
        <a:lstStyle/>
        <a:p>
          <a:endParaRPr lang="en-US"/>
        </a:p>
      </dgm:t>
    </dgm:pt>
    <dgm:pt modelId="{075E105A-E2E6-4497-B17F-7B39BAB2100B}" type="sibTrans" cxnId="{A158BD71-B092-4B24-91BB-253A9B3AA561}">
      <dgm:prSet/>
      <dgm:spPr/>
      <dgm:t>
        <a:bodyPr/>
        <a:lstStyle/>
        <a:p>
          <a:endParaRPr lang="en-US"/>
        </a:p>
      </dgm:t>
    </dgm:pt>
    <dgm:pt modelId="{47DD73F3-C229-48FA-9B40-576302D98A41}">
      <dgm:prSet phldrT="[Text]"/>
      <dgm:spPr/>
      <dgm:t>
        <a:bodyPr/>
        <a:lstStyle/>
        <a:p>
          <a:r>
            <a:rPr lang="en-GB" dirty="0" smtClean="0">
              <a:solidFill>
                <a:srgbClr val="00B0F0"/>
              </a:solidFill>
            </a:rPr>
            <a:t>2000</a:t>
          </a:r>
          <a:endParaRPr lang="en-US" dirty="0">
            <a:solidFill>
              <a:srgbClr val="00B0F0"/>
            </a:solidFill>
          </a:endParaRPr>
        </a:p>
      </dgm:t>
    </dgm:pt>
    <dgm:pt modelId="{5BA663CE-8491-4C82-8416-F33B986D79B0}" type="parTrans" cxnId="{D2B98FE4-CC39-4FE5-ACC5-4AF79337C5CA}">
      <dgm:prSet/>
      <dgm:spPr/>
      <dgm:t>
        <a:bodyPr/>
        <a:lstStyle/>
        <a:p>
          <a:endParaRPr lang="en-US"/>
        </a:p>
      </dgm:t>
    </dgm:pt>
    <dgm:pt modelId="{6B3FBFBA-66FB-4D9A-9483-15DCFE6E65B6}" type="sibTrans" cxnId="{D2B98FE4-CC39-4FE5-ACC5-4AF79337C5CA}">
      <dgm:prSet/>
      <dgm:spPr/>
      <dgm:t>
        <a:bodyPr/>
        <a:lstStyle/>
        <a:p>
          <a:endParaRPr lang="en-US"/>
        </a:p>
      </dgm:t>
    </dgm:pt>
    <dgm:pt modelId="{14519684-399E-4C74-AEF3-A931124AB412}">
      <dgm:prSet phldrT="[Text]"/>
      <dgm:spPr/>
      <dgm:t>
        <a:bodyPr/>
        <a:lstStyle/>
        <a:p>
          <a:endParaRPr lang="en-US" dirty="0">
            <a:solidFill>
              <a:schemeClr val="bg1"/>
            </a:solidFill>
          </a:endParaRPr>
        </a:p>
      </dgm:t>
    </dgm:pt>
    <dgm:pt modelId="{1C6C5ED0-D6FD-4047-83E4-8405080A1C56}" type="parTrans" cxnId="{DFF9F2F4-8FAC-4BD2-8E33-F30AD9ACC168}">
      <dgm:prSet/>
      <dgm:spPr/>
      <dgm:t>
        <a:bodyPr/>
        <a:lstStyle/>
        <a:p>
          <a:endParaRPr lang="en-US"/>
        </a:p>
      </dgm:t>
    </dgm:pt>
    <dgm:pt modelId="{C2677E0B-10CA-4AAB-A638-C9A12AB97C58}" type="sibTrans" cxnId="{DFF9F2F4-8FAC-4BD2-8E33-F30AD9ACC168}">
      <dgm:prSet/>
      <dgm:spPr/>
      <dgm:t>
        <a:bodyPr/>
        <a:lstStyle/>
        <a:p>
          <a:endParaRPr lang="en-US"/>
        </a:p>
      </dgm:t>
    </dgm:pt>
    <dgm:pt modelId="{C5407668-8E15-40FF-BCA2-B04D34D5CF15}">
      <dgm:prSet phldrT="[Text]"/>
      <dgm:spPr/>
      <dgm:t>
        <a:bodyPr/>
        <a:lstStyle/>
        <a:p>
          <a:endParaRPr lang="en-US" dirty="0">
            <a:solidFill>
              <a:schemeClr val="bg1"/>
            </a:solidFill>
          </a:endParaRPr>
        </a:p>
      </dgm:t>
    </dgm:pt>
    <dgm:pt modelId="{DD17524A-CA79-41A9-BFC2-6588B7DE5FC3}" type="parTrans" cxnId="{54620152-7399-4D87-96F1-243F55E71043}">
      <dgm:prSet/>
      <dgm:spPr/>
      <dgm:t>
        <a:bodyPr/>
        <a:lstStyle/>
        <a:p>
          <a:endParaRPr lang="en-US"/>
        </a:p>
      </dgm:t>
    </dgm:pt>
    <dgm:pt modelId="{6A4368A1-1FD2-41EA-A1F2-F7B499F38AEA}" type="sibTrans" cxnId="{54620152-7399-4D87-96F1-243F55E71043}">
      <dgm:prSet/>
      <dgm:spPr/>
      <dgm:t>
        <a:bodyPr/>
        <a:lstStyle/>
        <a:p>
          <a:endParaRPr lang="en-US"/>
        </a:p>
      </dgm:t>
    </dgm:pt>
    <dgm:pt modelId="{DFF45956-C321-41C5-8AA2-A1934B298464}" type="pres">
      <dgm:prSet presAssocID="{00F1A72E-09AF-458D-8C47-4B3919AA0E5D}" presName="Name0" presStyleCnt="0">
        <dgm:presLayoutVars>
          <dgm:dir/>
          <dgm:animLvl val="lvl"/>
          <dgm:resizeHandles val="exact"/>
        </dgm:presLayoutVars>
      </dgm:prSet>
      <dgm:spPr/>
    </dgm:pt>
    <dgm:pt modelId="{05A386EB-1E9A-42D9-AFED-FD4BE21165CC}" type="pres">
      <dgm:prSet presAssocID="{00F1A72E-09AF-458D-8C47-4B3919AA0E5D}" presName="dummy" presStyleCnt="0"/>
      <dgm:spPr/>
    </dgm:pt>
    <dgm:pt modelId="{8A9FC738-6DD3-4784-A390-45C30D36D56E}" type="pres">
      <dgm:prSet presAssocID="{00F1A72E-09AF-458D-8C47-4B3919AA0E5D}" presName="linH" presStyleCnt="0"/>
      <dgm:spPr/>
    </dgm:pt>
    <dgm:pt modelId="{E7DCC2B1-C916-4B50-A533-B66DAB76389C}" type="pres">
      <dgm:prSet presAssocID="{00F1A72E-09AF-458D-8C47-4B3919AA0E5D}" presName="padding1" presStyleCnt="0"/>
      <dgm:spPr/>
    </dgm:pt>
    <dgm:pt modelId="{9A04A2CD-E98E-4678-AE16-1AAACA0D5332}" type="pres">
      <dgm:prSet presAssocID="{47DD73F3-C229-48FA-9B40-576302D98A41}" presName="linV" presStyleCnt="0"/>
      <dgm:spPr/>
    </dgm:pt>
    <dgm:pt modelId="{893CE874-9481-4E7D-8CC2-170D4025AA25}" type="pres">
      <dgm:prSet presAssocID="{47DD73F3-C229-48FA-9B40-576302D98A41}" presName="spVertical1" presStyleCnt="0"/>
      <dgm:spPr/>
    </dgm:pt>
    <dgm:pt modelId="{95E26B67-DB59-465F-AC20-3DA2E4CF6F17}" type="pres">
      <dgm:prSet presAssocID="{47DD73F3-C229-48FA-9B40-576302D98A41}" presName="parTx" presStyleLbl="revTx" presStyleIdx="0" presStyleCnt="5">
        <dgm:presLayoutVars>
          <dgm:chMax val="0"/>
          <dgm:chPref val="0"/>
          <dgm:bulletEnabled val="1"/>
        </dgm:presLayoutVars>
      </dgm:prSet>
      <dgm:spPr/>
      <dgm:t>
        <a:bodyPr/>
        <a:lstStyle/>
        <a:p>
          <a:endParaRPr lang="en-US"/>
        </a:p>
      </dgm:t>
    </dgm:pt>
    <dgm:pt modelId="{C8125FF0-A331-48FC-91E2-A33658E6F81B}" type="pres">
      <dgm:prSet presAssocID="{47DD73F3-C229-48FA-9B40-576302D98A41}" presName="spVertical2" presStyleCnt="0"/>
      <dgm:spPr/>
    </dgm:pt>
    <dgm:pt modelId="{A77FD74F-FFAB-42D6-8F9F-B7D2AF2C4F38}" type="pres">
      <dgm:prSet presAssocID="{47DD73F3-C229-48FA-9B40-576302D98A41}" presName="spVertical3" presStyleCnt="0"/>
      <dgm:spPr/>
    </dgm:pt>
    <dgm:pt modelId="{269C48B7-6D46-46DC-B4FF-C81683DDC481}" type="pres">
      <dgm:prSet presAssocID="{6B3FBFBA-66FB-4D9A-9483-15DCFE6E65B6}" presName="space" presStyleCnt="0"/>
      <dgm:spPr/>
    </dgm:pt>
    <dgm:pt modelId="{C473F4E7-75B9-49AD-9D22-E7A07C4FDBBA}" type="pres">
      <dgm:prSet presAssocID="{C5407668-8E15-40FF-BCA2-B04D34D5CF15}" presName="linV" presStyleCnt="0"/>
      <dgm:spPr/>
    </dgm:pt>
    <dgm:pt modelId="{21DFC5A0-EBFF-4E50-8A59-5FDDC0EDFDF7}" type="pres">
      <dgm:prSet presAssocID="{C5407668-8E15-40FF-BCA2-B04D34D5CF15}" presName="spVertical1" presStyleCnt="0"/>
      <dgm:spPr/>
    </dgm:pt>
    <dgm:pt modelId="{D1C7D74F-9369-4448-9DE2-96F5D6A4016A}" type="pres">
      <dgm:prSet presAssocID="{C5407668-8E15-40FF-BCA2-B04D34D5CF15}" presName="parTx" presStyleLbl="revTx" presStyleIdx="1" presStyleCnt="5">
        <dgm:presLayoutVars>
          <dgm:chMax val="0"/>
          <dgm:chPref val="0"/>
          <dgm:bulletEnabled val="1"/>
        </dgm:presLayoutVars>
      </dgm:prSet>
      <dgm:spPr/>
      <dgm:t>
        <a:bodyPr/>
        <a:lstStyle/>
        <a:p>
          <a:endParaRPr lang="en-US"/>
        </a:p>
      </dgm:t>
    </dgm:pt>
    <dgm:pt modelId="{5553F7A1-287F-4CAB-8D85-260FD1D79FE1}" type="pres">
      <dgm:prSet presAssocID="{C5407668-8E15-40FF-BCA2-B04D34D5CF15}" presName="spVertical2" presStyleCnt="0"/>
      <dgm:spPr/>
    </dgm:pt>
    <dgm:pt modelId="{68B311DD-59E2-43D2-A764-BE027805294C}" type="pres">
      <dgm:prSet presAssocID="{C5407668-8E15-40FF-BCA2-B04D34D5CF15}" presName="spVertical3" presStyleCnt="0"/>
      <dgm:spPr/>
    </dgm:pt>
    <dgm:pt modelId="{A68D1033-2999-45EC-86B0-55D76BC57A77}" type="pres">
      <dgm:prSet presAssocID="{6A4368A1-1FD2-41EA-A1F2-F7B499F38AEA}" presName="space" presStyleCnt="0"/>
      <dgm:spPr/>
    </dgm:pt>
    <dgm:pt modelId="{DA13FEBC-3E1D-4423-B7C4-90AF651DF918}" type="pres">
      <dgm:prSet presAssocID="{14519684-399E-4C74-AEF3-A931124AB412}" presName="linV" presStyleCnt="0"/>
      <dgm:spPr/>
    </dgm:pt>
    <dgm:pt modelId="{437E4198-33E7-4EAF-8284-94842C5AA221}" type="pres">
      <dgm:prSet presAssocID="{14519684-399E-4C74-AEF3-A931124AB412}" presName="spVertical1" presStyleCnt="0"/>
      <dgm:spPr/>
    </dgm:pt>
    <dgm:pt modelId="{70CFBA89-E483-46F5-84C4-D4DD93588881}" type="pres">
      <dgm:prSet presAssocID="{14519684-399E-4C74-AEF3-A931124AB412}" presName="parTx" presStyleLbl="revTx" presStyleIdx="2" presStyleCnt="5">
        <dgm:presLayoutVars>
          <dgm:chMax val="0"/>
          <dgm:chPref val="0"/>
          <dgm:bulletEnabled val="1"/>
        </dgm:presLayoutVars>
      </dgm:prSet>
      <dgm:spPr/>
      <dgm:t>
        <a:bodyPr/>
        <a:lstStyle/>
        <a:p>
          <a:endParaRPr lang="en-US"/>
        </a:p>
      </dgm:t>
    </dgm:pt>
    <dgm:pt modelId="{4AE3F91D-3CB4-4A33-92D4-1A8EA61EBE91}" type="pres">
      <dgm:prSet presAssocID="{14519684-399E-4C74-AEF3-A931124AB412}" presName="spVertical2" presStyleCnt="0"/>
      <dgm:spPr/>
    </dgm:pt>
    <dgm:pt modelId="{262FE4C7-4172-4A4D-BE2A-84756607ACE3}" type="pres">
      <dgm:prSet presAssocID="{14519684-399E-4C74-AEF3-A931124AB412}" presName="spVertical3" presStyleCnt="0"/>
      <dgm:spPr/>
    </dgm:pt>
    <dgm:pt modelId="{BF87EC56-D4FA-478B-9A52-931908A71DB5}" type="pres">
      <dgm:prSet presAssocID="{C2677E0B-10CA-4AAB-A638-C9A12AB97C58}" presName="space" presStyleCnt="0"/>
      <dgm:spPr/>
    </dgm:pt>
    <dgm:pt modelId="{6F039305-2DD6-4545-BDCF-139AD78CB1FD}" type="pres">
      <dgm:prSet presAssocID="{A1AA1661-40E5-4437-9A22-FCE4FD9811B4}" presName="linV" presStyleCnt="0"/>
      <dgm:spPr/>
    </dgm:pt>
    <dgm:pt modelId="{727C3B6C-F2D9-438C-9B71-368E9C38FE78}" type="pres">
      <dgm:prSet presAssocID="{A1AA1661-40E5-4437-9A22-FCE4FD9811B4}" presName="spVertical1" presStyleCnt="0"/>
      <dgm:spPr/>
    </dgm:pt>
    <dgm:pt modelId="{9EFCCA30-EBA4-43E5-B588-717A75AFA573}" type="pres">
      <dgm:prSet presAssocID="{A1AA1661-40E5-4437-9A22-FCE4FD9811B4}" presName="parTx" presStyleLbl="revTx" presStyleIdx="3" presStyleCnt="5">
        <dgm:presLayoutVars>
          <dgm:chMax val="0"/>
          <dgm:chPref val="0"/>
          <dgm:bulletEnabled val="1"/>
        </dgm:presLayoutVars>
      </dgm:prSet>
      <dgm:spPr/>
      <dgm:t>
        <a:bodyPr/>
        <a:lstStyle/>
        <a:p>
          <a:endParaRPr lang="en-US"/>
        </a:p>
      </dgm:t>
    </dgm:pt>
    <dgm:pt modelId="{5C747440-6D61-422A-AECD-C4B5F181FADF}" type="pres">
      <dgm:prSet presAssocID="{A1AA1661-40E5-4437-9A22-FCE4FD9811B4}" presName="spVertical2" presStyleCnt="0"/>
      <dgm:spPr/>
    </dgm:pt>
    <dgm:pt modelId="{D20AAC3E-27F2-4776-AEF2-3E231400DD2F}" type="pres">
      <dgm:prSet presAssocID="{A1AA1661-40E5-4437-9A22-FCE4FD9811B4}" presName="spVertical3" presStyleCnt="0"/>
      <dgm:spPr/>
    </dgm:pt>
    <dgm:pt modelId="{9F01840E-D2AB-466C-BA78-63C3ABF8071B}" type="pres">
      <dgm:prSet presAssocID="{5EFB90F2-6F8D-43D2-A5C0-31CC29403600}" presName="space" presStyleCnt="0"/>
      <dgm:spPr/>
    </dgm:pt>
    <dgm:pt modelId="{738D3AEE-1887-462E-91AE-E387DD8450C0}" type="pres">
      <dgm:prSet presAssocID="{F025EEE3-2EE2-4728-97E2-921F681D58C6}" presName="linV" presStyleCnt="0"/>
      <dgm:spPr/>
    </dgm:pt>
    <dgm:pt modelId="{523FC552-72D8-456B-BB41-7BD5988CC7AD}" type="pres">
      <dgm:prSet presAssocID="{F025EEE3-2EE2-4728-97E2-921F681D58C6}" presName="spVertical1" presStyleCnt="0"/>
      <dgm:spPr/>
    </dgm:pt>
    <dgm:pt modelId="{6897FC32-4B9C-4D52-ABE0-F457F7F2B44F}" type="pres">
      <dgm:prSet presAssocID="{F025EEE3-2EE2-4728-97E2-921F681D58C6}" presName="parTx" presStyleLbl="revTx" presStyleIdx="4" presStyleCnt="5">
        <dgm:presLayoutVars>
          <dgm:chMax val="0"/>
          <dgm:chPref val="0"/>
          <dgm:bulletEnabled val="1"/>
        </dgm:presLayoutVars>
      </dgm:prSet>
      <dgm:spPr/>
      <dgm:t>
        <a:bodyPr/>
        <a:lstStyle/>
        <a:p>
          <a:endParaRPr lang="en-US"/>
        </a:p>
      </dgm:t>
    </dgm:pt>
    <dgm:pt modelId="{7E61DA82-3EEC-4FD7-8111-65A010EB4301}" type="pres">
      <dgm:prSet presAssocID="{F025EEE3-2EE2-4728-97E2-921F681D58C6}" presName="spVertical2" presStyleCnt="0"/>
      <dgm:spPr/>
    </dgm:pt>
    <dgm:pt modelId="{988670C5-D5BF-41AA-ADDD-C45071AD5989}" type="pres">
      <dgm:prSet presAssocID="{F025EEE3-2EE2-4728-97E2-921F681D58C6}" presName="spVertical3" presStyleCnt="0"/>
      <dgm:spPr/>
    </dgm:pt>
    <dgm:pt modelId="{5C4EADF3-BF5D-4546-B56A-85E5244A6B86}" type="pres">
      <dgm:prSet presAssocID="{00F1A72E-09AF-458D-8C47-4B3919AA0E5D}" presName="padding2" presStyleCnt="0"/>
      <dgm:spPr/>
    </dgm:pt>
    <dgm:pt modelId="{B596C9FD-D208-4FB2-BA33-6EA90403A0C5}" type="pres">
      <dgm:prSet presAssocID="{00F1A72E-09AF-458D-8C47-4B3919AA0E5D}" presName="negArrow" presStyleCnt="0"/>
      <dgm:spPr/>
    </dgm:pt>
    <dgm:pt modelId="{BEA9C1F3-B95D-4DBE-AB69-9D70DF893380}" type="pres">
      <dgm:prSet presAssocID="{00F1A72E-09AF-458D-8C47-4B3919AA0E5D}" presName="backgroundArrow" presStyleLbl="node1" presStyleIdx="0" presStyleCnt="1" custLinFactNeighborY="3122"/>
      <dgm:spPr/>
    </dgm:pt>
  </dgm:ptLst>
  <dgm:cxnLst>
    <dgm:cxn modelId="{C94230D1-A480-4582-910D-0CE2FF65E8F5}" type="presOf" srcId="{A1AA1661-40E5-4437-9A22-FCE4FD9811B4}" destId="{9EFCCA30-EBA4-43E5-B588-717A75AFA573}" srcOrd="0" destOrd="0" presId="urn:microsoft.com/office/officeart/2005/8/layout/hProcess3"/>
    <dgm:cxn modelId="{614D34E1-F811-47C4-A6BF-9BC04F54E3D4}" type="presOf" srcId="{00F1A72E-09AF-458D-8C47-4B3919AA0E5D}" destId="{DFF45956-C321-41C5-8AA2-A1934B298464}" srcOrd="0" destOrd="0" presId="urn:microsoft.com/office/officeart/2005/8/layout/hProcess3"/>
    <dgm:cxn modelId="{D2B98FE4-CC39-4FE5-ACC5-4AF79337C5CA}" srcId="{00F1A72E-09AF-458D-8C47-4B3919AA0E5D}" destId="{47DD73F3-C229-48FA-9B40-576302D98A41}" srcOrd="0" destOrd="0" parTransId="{5BA663CE-8491-4C82-8416-F33B986D79B0}" sibTransId="{6B3FBFBA-66FB-4D9A-9483-15DCFE6E65B6}"/>
    <dgm:cxn modelId="{3DE773D5-152F-4D38-B3DE-2933E19D0BBF}" type="presOf" srcId="{14519684-399E-4C74-AEF3-A931124AB412}" destId="{70CFBA89-E483-46F5-84C4-D4DD93588881}" srcOrd="0" destOrd="0" presId="urn:microsoft.com/office/officeart/2005/8/layout/hProcess3"/>
    <dgm:cxn modelId="{A158BD71-B092-4B24-91BB-253A9B3AA561}" srcId="{00F1A72E-09AF-458D-8C47-4B3919AA0E5D}" destId="{F025EEE3-2EE2-4728-97E2-921F681D58C6}" srcOrd="4" destOrd="0" parTransId="{6F261784-E8AF-4041-A8FA-9CDB99029254}" sibTransId="{075E105A-E2E6-4497-B17F-7B39BAB2100B}"/>
    <dgm:cxn modelId="{72C8C6C8-A4AA-4216-BE28-02966A802A9B}" type="presOf" srcId="{47DD73F3-C229-48FA-9B40-576302D98A41}" destId="{95E26B67-DB59-465F-AC20-3DA2E4CF6F17}" srcOrd="0" destOrd="0" presId="urn:microsoft.com/office/officeart/2005/8/layout/hProcess3"/>
    <dgm:cxn modelId="{54620152-7399-4D87-96F1-243F55E71043}" srcId="{00F1A72E-09AF-458D-8C47-4B3919AA0E5D}" destId="{C5407668-8E15-40FF-BCA2-B04D34D5CF15}" srcOrd="1" destOrd="0" parTransId="{DD17524A-CA79-41A9-BFC2-6588B7DE5FC3}" sibTransId="{6A4368A1-1FD2-41EA-A1F2-F7B499F38AEA}"/>
    <dgm:cxn modelId="{DFF9F2F4-8FAC-4BD2-8E33-F30AD9ACC168}" srcId="{00F1A72E-09AF-458D-8C47-4B3919AA0E5D}" destId="{14519684-399E-4C74-AEF3-A931124AB412}" srcOrd="2" destOrd="0" parTransId="{1C6C5ED0-D6FD-4047-83E4-8405080A1C56}" sibTransId="{C2677E0B-10CA-4AAB-A638-C9A12AB97C58}"/>
    <dgm:cxn modelId="{1858F7CD-526A-4230-A1ED-C7A34D59F610}" type="presOf" srcId="{C5407668-8E15-40FF-BCA2-B04D34D5CF15}" destId="{D1C7D74F-9369-4448-9DE2-96F5D6A4016A}" srcOrd="0" destOrd="0" presId="urn:microsoft.com/office/officeart/2005/8/layout/hProcess3"/>
    <dgm:cxn modelId="{171A18B1-5642-45EC-AF2C-F3036C16539F}" type="presOf" srcId="{F025EEE3-2EE2-4728-97E2-921F681D58C6}" destId="{6897FC32-4B9C-4D52-ABE0-F457F7F2B44F}" srcOrd="0" destOrd="0" presId="urn:microsoft.com/office/officeart/2005/8/layout/hProcess3"/>
    <dgm:cxn modelId="{C709B753-F4E4-420A-9D80-7F3508DA154A}" srcId="{00F1A72E-09AF-458D-8C47-4B3919AA0E5D}" destId="{A1AA1661-40E5-4437-9A22-FCE4FD9811B4}" srcOrd="3" destOrd="0" parTransId="{70121159-7E94-4388-9FDE-3619AB124B20}" sibTransId="{5EFB90F2-6F8D-43D2-A5C0-31CC29403600}"/>
    <dgm:cxn modelId="{355A612C-F898-454B-948E-3C6EA896E1B1}" type="presParOf" srcId="{DFF45956-C321-41C5-8AA2-A1934B298464}" destId="{05A386EB-1E9A-42D9-AFED-FD4BE21165CC}" srcOrd="0" destOrd="0" presId="urn:microsoft.com/office/officeart/2005/8/layout/hProcess3"/>
    <dgm:cxn modelId="{36A7F42D-2B39-4D47-B201-F947F245EB2B}" type="presParOf" srcId="{DFF45956-C321-41C5-8AA2-A1934B298464}" destId="{8A9FC738-6DD3-4784-A390-45C30D36D56E}" srcOrd="1" destOrd="0" presId="urn:microsoft.com/office/officeart/2005/8/layout/hProcess3"/>
    <dgm:cxn modelId="{AEE4C144-B3A4-42A3-AFB6-C2FB1D084C68}" type="presParOf" srcId="{8A9FC738-6DD3-4784-A390-45C30D36D56E}" destId="{E7DCC2B1-C916-4B50-A533-B66DAB76389C}" srcOrd="0" destOrd="0" presId="urn:microsoft.com/office/officeart/2005/8/layout/hProcess3"/>
    <dgm:cxn modelId="{3DBA4317-5ED0-465E-B10D-550A67536B8D}" type="presParOf" srcId="{8A9FC738-6DD3-4784-A390-45C30D36D56E}" destId="{9A04A2CD-E98E-4678-AE16-1AAACA0D5332}" srcOrd="1" destOrd="0" presId="urn:microsoft.com/office/officeart/2005/8/layout/hProcess3"/>
    <dgm:cxn modelId="{20A019C7-CA67-4FC4-B42C-E80530E1277A}" type="presParOf" srcId="{9A04A2CD-E98E-4678-AE16-1AAACA0D5332}" destId="{893CE874-9481-4E7D-8CC2-170D4025AA25}" srcOrd="0" destOrd="0" presId="urn:microsoft.com/office/officeart/2005/8/layout/hProcess3"/>
    <dgm:cxn modelId="{39D42BEC-1315-4FD0-8525-168B9BE58725}" type="presParOf" srcId="{9A04A2CD-E98E-4678-AE16-1AAACA0D5332}" destId="{95E26B67-DB59-465F-AC20-3DA2E4CF6F17}" srcOrd="1" destOrd="0" presId="urn:microsoft.com/office/officeart/2005/8/layout/hProcess3"/>
    <dgm:cxn modelId="{34D72986-125B-4CF2-A1CC-3927DEDA21E6}" type="presParOf" srcId="{9A04A2CD-E98E-4678-AE16-1AAACA0D5332}" destId="{C8125FF0-A331-48FC-91E2-A33658E6F81B}" srcOrd="2" destOrd="0" presId="urn:microsoft.com/office/officeart/2005/8/layout/hProcess3"/>
    <dgm:cxn modelId="{2D481F43-A135-4053-9E43-69497EBE2D48}" type="presParOf" srcId="{9A04A2CD-E98E-4678-AE16-1AAACA0D5332}" destId="{A77FD74F-FFAB-42D6-8F9F-B7D2AF2C4F38}" srcOrd="3" destOrd="0" presId="urn:microsoft.com/office/officeart/2005/8/layout/hProcess3"/>
    <dgm:cxn modelId="{91CD7EF6-A01A-4F44-A877-5C6A04D732F9}" type="presParOf" srcId="{8A9FC738-6DD3-4784-A390-45C30D36D56E}" destId="{269C48B7-6D46-46DC-B4FF-C81683DDC481}" srcOrd="2" destOrd="0" presId="urn:microsoft.com/office/officeart/2005/8/layout/hProcess3"/>
    <dgm:cxn modelId="{161EB55F-D5BA-4B59-951C-48F6756BE013}" type="presParOf" srcId="{8A9FC738-6DD3-4784-A390-45C30D36D56E}" destId="{C473F4E7-75B9-49AD-9D22-E7A07C4FDBBA}" srcOrd="3" destOrd="0" presId="urn:microsoft.com/office/officeart/2005/8/layout/hProcess3"/>
    <dgm:cxn modelId="{C0CEFB88-841D-49F9-B8AE-873F2221C388}" type="presParOf" srcId="{C473F4E7-75B9-49AD-9D22-E7A07C4FDBBA}" destId="{21DFC5A0-EBFF-4E50-8A59-5FDDC0EDFDF7}" srcOrd="0" destOrd="0" presId="urn:microsoft.com/office/officeart/2005/8/layout/hProcess3"/>
    <dgm:cxn modelId="{1DDE46F4-7B47-49EC-BD1C-2CEA0848FB1E}" type="presParOf" srcId="{C473F4E7-75B9-49AD-9D22-E7A07C4FDBBA}" destId="{D1C7D74F-9369-4448-9DE2-96F5D6A4016A}" srcOrd="1" destOrd="0" presId="urn:microsoft.com/office/officeart/2005/8/layout/hProcess3"/>
    <dgm:cxn modelId="{B3D79ADA-A0DF-41E5-AA8D-2AA57118C760}" type="presParOf" srcId="{C473F4E7-75B9-49AD-9D22-E7A07C4FDBBA}" destId="{5553F7A1-287F-4CAB-8D85-260FD1D79FE1}" srcOrd="2" destOrd="0" presId="urn:microsoft.com/office/officeart/2005/8/layout/hProcess3"/>
    <dgm:cxn modelId="{598B00FE-289B-4C23-9673-8D9D7F0AEB50}" type="presParOf" srcId="{C473F4E7-75B9-49AD-9D22-E7A07C4FDBBA}" destId="{68B311DD-59E2-43D2-A764-BE027805294C}" srcOrd="3" destOrd="0" presId="urn:microsoft.com/office/officeart/2005/8/layout/hProcess3"/>
    <dgm:cxn modelId="{11E68A9E-C412-4938-8800-8222D8B910D8}" type="presParOf" srcId="{8A9FC738-6DD3-4784-A390-45C30D36D56E}" destId="{A68D1033-2999-45EC-86B0-55D76BC57A77}" srcOrd="4" destOrd="0" presId="urn:microsoft.com/office/officeart/2005/8/layout/hProcess3"/>
    <dgm:cxn modelId="{570A88F7-7363-42EB-987D-54C08341300C}" type="presParOf" srcId="{8A9FC738-6DD3-4784-A390-45C30D36D56E}" destId="{DA13FEBC-3E1D-4423-B7C4-90AF651DF918}" srcOrd="5" destOrd="0" presId="urn:microsoft.com/office/officeart/2005/8/layout/hProcess3"/>
    <dgm:cxn modelId="{DFFEEBC3-1755-4063-9425-3B52FA49E367}" type="presParOf" srcId="{DA13FEBC-3E1D-4423-B7C4-90AF651DF918}" destId="{437E4198-33E7-4EAF-8284-94842C5AA221}" srcOrd="0" destOrd="0" presId="urn:microsoft.com/office/officeart/2005/8/layout/hProcess3"/>
    <dgm:cxn modelId="{8BD5B3CC-2C39-46D9-A60C-9A6A192C0E5A}" type="presParOf" srcId="{DA13FEBC-3E1D-4423-B7C4-90AF651DF918}" destId="{70CFBA89-E483-46F5-84C4-D4DD93588881}" srcOrd="1" destOrd="0" presId="urn:microsoft.com/office/officeart/2005/8/layout/hProcess3"/>
    <dgm:cxn modelId="{E717D1D9-38E9-4EB1-BEA2-6BA6E2EE5A4F}" type="presParOf" srcId="{DA13FEBC-3E1D-4423-B7C4-90AF651DF918}" destId="{4AE3F91D-3CB4-4A33-92D4-1A8EA61EBE91}" srcOrd="2" destOrd="0" presId="urn:microsoft.com/office/officeart/2005/8/layout/hProcess3"/>
    <dgm:cxn modelId="{DC4B1CBF-6C29-4B31-AF8E-8FED7345D480}" type="presParOf" srcId="{DA13FEBC-3E1D-4423-B7C4-90AF651DF918}" destId="{262FE4C7-4172-4A4D-BE2A-84756607ACE3}" srcOrd="3" destOrd="0" presId="urn:microsoft.com/office/officeart/2005/8/layout/hProcess3"/>
    <dgm:cxn modelId="{A8462318-1064-41C4-911C-FF42F1338592}" type="presParOf" srcId="{8A9FC738-6DD3-4784-A390-45C30D36D56E}" destId="{BF87EC56-D4FA-478B-9A52-931908A71DB5}" srcOrd="6" destOrd="0" presId="urn:microsoft.com/office/officeart/2005/8/layout/hProcess3"/>
    <dgm:cxn modelId="{177A54D5-892F-4F90-86AB-0ED282C22BF4}" type="presParOf" srcId="{8A9FC738-6DD3-4784-A390-45C30D36D56E}" destId="{6F039305-2DD6-4545-BDCF-139AD78CB1FD}" srcOrd="7" destOrd="0" presId="urn:microsoft.com/office/officeart/2005/8/layout/hProcess3"/>
    <dgm:cxn modelId="{644ABD55-2E1C-44F8-9F13-5EA6374B34D0}" type="presParOf" srcId="{6F039305-2DD6-4545-BDCF-139AD78CB1FD}" destId="{727C3B6C-F2D9-438C-9B71-368E9C38FE78}" srcOrd="0" destOrd="0" presId="urn:microsoft.com/office/officeart/2005/8/layout/hProcess3"/>
    <dgm:cxn modelId="{9FD7CC90-FFB4-4127-A49E-636041E54FF1}" type="presParOf" srcId="{6F039305-2DD6-4545-BDCF-139AD78CB1FD}" destId="{9EFCCA30-EBA4-43E5-B588-717A75AFA573}" srcOrd="1" destOrd="0" presId="urn:microsoft.com/office/officeart/2005/8/layout/hProcess3"/>
    <dgm:cxn modelId="{25AEDAF4-4C20-4800-A058-040F34C494B0}" type="presParOf" srcId="{6F039305-2DD6-4545-BDCF-139AD78CB1FD}" destId="{5C747440-6D61-422A-AECD-C4B5F181FADF}" srcOrd="2" destOrd="0" presId="urn:microsoft.com/office/officeart/2005/8/layout/hProcess3"/>
    <dgm:cxn modelId="{105132E2-CE97-4DB1-868B-F79D823A1B56}" type="presParOf" srcId="{6F039305-2DD6-4545-BDCF-139AD78CB1FD}" destId="{D20AAC3E-27F2-4776-AEF2-3E231400DD2F}" srcOrd="3" destOrd="0" presId="urn:microsoft.com/office/officeart/2005/8/layout/hProcess3"/>
    <dgm:cxn modelId="{3E25EA84-0613-4833-96B7-8247CDFDB7DA}" type="presParOf" srcId="{8A9FC738-6DD3-4784-A390-45C30D36D56E}" destId="{9F01840E-D2AB-466C-BA78-63C3ABF8071B}" srcOrd="8" destOrd="0" presId="urn:microsoft.com/office/officeart/2005/8/layout/hProcess3"/>
    <dgm:cxn modelId="{3304F712-BDDD-405B-BA15-07B3BE89BC2C}" type="presParOf" srcId="{8A9FC738-6DD3-4784-A390-45C30D36D56E}" destId="{738D3AEE-1887-462E-91AE-E387DD8450C0}" srcOrd="9" destOrd="0" presId="urn:microsoft.com/office/officeart/2005/8/layout/hProcess3"/>
    <dgm:cxn modelId="{BF936518-08CD-4E06-933B-B98806D8F1F5}" type="presParOf" srcId="{738D3AEE-1887-462E-91AE-E387DD8450C0}" destId="{523FC552-72D8-456B-BB41-7BD5988CC7AD}" srcOrd="0" destOrd="0" presId="urn:microsoft.com/office/officeart/2005/8/layout/hProcess3"/>
    <dgm:cxn modelId="{234A5829-55C4-4D3E-A54F-2AA0EEC3D835}" type="presParOf" srcId="{738D3AEE-1887-462E-91AE-E387DD8450C0}" destId="{6897FC32-4B9C-4D52-ABE0-F457F7F2B44F}" srcOrd="1" destOrd="0" presId="urn:microsoft.com/office/officeart/2005/8/layout/hProcess3"/>
    <dgm:cxn modelId="{2889BCB7-1BE5-4C2B-8A0A-C5C361734A40}" type="presParOf" srcId="{738D3AEE-1887-462E-91AE-E387DD8450C0}" destId="{7E61DA82-3EEC-4FD7-8111-65A010EB4301}" srcOrd="2" destOrd="0" presId="urn:microsoft.com/office/officeart/2005/8/layout/hProcess3"/>
    <dgm:cxn modelId="{C811D7F0-B23F-487D-A1EB-AEED51B8F3F2}" type="presParOf" srcId="{738D3AEE-1887-462E-91AE-E387DD8450C0}" destId="{988670C5-D5BF-41AA-ADDD-C45071AD5989}" srcOrd="3" destOrd="0" presId="urn:microsoft.com/office/officeart/2005/8/layout/hProcess3"/>
    <dgm:cxn modelId="{DB0C17B1-7C64-4BFE-B4FB-EAF6EEFEC8D1}" type="presParOf" srcId="{8A9FC738-6DD3-4784-A390-45C30D36D56E}" destId="{5C4EADF3-BF5D-4546-B56A-85E5244A6B86}" srcOrd="10" destOrd="0" presId="urn:microsoft.com/office/officeart/2005/8/layout/hProcess3"/>
    <dgm:cxn modelId="{B5AD5D58-19FB-4278-9BCA-0EC5F6825D10}" type="presParOf" srcId="{8A9FC738-6DD3-4784-A390-45C30D36D56E}" destId="{B596C9FD-D208-4FB2-BA33-6EA90403A0C5}" srcOrd="11" destOrd="0" presId="urn:microsoft.com/office/officeart/2005/8/layout/hProcess3"/>
    <dgm:cxn modelId="{E7EF7904-C992-476F-8505-F561F6A2BE10}" type="presParOf" srcId="{8A9FC738-6DD3-4784-A390-45C30D36D56E}" destId="{BEA9C1F3-B95D-4DBE-AB69-9D70DF893380}" srcOrd="12" destOrd="0" presId="urn:microsoft.com/office/officeart/2005/8/layout/h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DBA6180-B274-4014-8029-301656DEF473}" type="doc">
      <dgm:prSet loTypeId="urn:microsoft.com/office/officeart/2005/8/layout/hProcess3" loCatId="process" qsTypeId="urn:microsoft.com/office/officeart/2005/8/quickstyle/simple1" qsCatId="simple" csTypeId="urn:microsoft.com/office/officeart/2005/8/colors/colorful1" csCatId="colorful" phldr="1"/>
      <dgm:spPr/>
    </dgm:pt>
    <dgm:pt modelId="{3CD3CDA6-A2F7-4980-B6AC-EF210FF4EB61}">
      <dgm:prSet phldrT="[Text]"/>
      <dgm:spPr/>
      <dgm:t>
        <a:bodyPr/>
        <a:lstStyle/>
        <a:p>
          <a:r>
            <a:rPr lang="en-GB" dirty="0" smtClean="0">
              <a:solidFill>
                <a:schemeClr val="bg1"/>
              </a:solidFill>
            </a:rPr>
            <a:t>2023?</a:t>
          </a:r>
          <a:endParaRPr lang="en-US" dirty="0">
            <a:solidFill>
              <a:schemeClr val="bg1"/>
            </a:solidFill>
          </a:endParaRPr>
        </a:p>
      </dgm:t>
    </dgm:pt>
    <dgm:pt modelId="{765AA206-8158-447C-BFF2-55B9B320F7C8}" type="parTrans" cxnId="{42669115-256A-49B9-9012-7826AF7BB573}">
      <dgm:prSet/>
      <dgm:spPr/>
      <dgm:t>
        <a:bodyPr/>
        <a:lstStyle/>
        <a:p>
          <a:endParaRPr lang="en-US"/>
        </a:p>
      </dgm:t>
    </dgm:pt>
    <dgm:pt modelId="{E54D1427-661D-4820-AC0C-E43BCD38BEC0}" type="sibTrans" cxnId="{42669115-256A-49B9-9012-7826AF7BB573}">
      <dgm:prSet/>
      <dgm:spPr/>
      <dgm:t>
        <a:bodyPr/>
        <a:lstStyle/>
        <a:p>
          <a:endParaRPr lang="en-US"/>
        </a:p>
      </dgm:t>
    </dgm:pt>
    <dgm:pt modelId="{8DCABB1D-6804-44EE-ACE8-54DA12C47A23}">
      <dgm:prSet phldrT="[Text]"/>
      <dgm:spPr/>
      <dgm:t>
        <a:bodyPr/>
        <a:lstStyle/>
        <a:p>
          <a:r>
            <a:rPr lang="en-GB" dirty="0" smtClean="0">
              <a:solidFill>
                <a:schemeClr val="bg1"/>
              </a:solidFill>
            </a:rPr>
            <a:t>2030</a:t>
          </a:r>
          <a:endParaRPr lang="en-US" dirty="0">
            <a:solidFill>
              <a:schemeClr val="bg1"/>
            </a:solidFill>
          </a:endParaRPr>
        </a:p>
      </dgm:t>
    </dgm:pt>
    <dgm:pt modelId="{3965D840-6CF2-456D-855C-B562FB7CE566}" type="parTrans" cxnId="{E3B4757A-1C9D-40EA-8276-442AEC7DED69}">
      <dgm:prSet/>
      <dgm:spPr/>
      <dgm:t>
        <a:bodyPr/>
        <a:lstStyle/>
        <a:p>
          <a:endParaRPr lang="en-US"/>
        </a:p>
      </dgm:t>
    </dgm:pt>
    <dgm:pt modelId="{DF82BC2B-F70E-45EB-BA08-223204047D3C}" type="sibTrans" cxnId="{E3B4757A-1C9D-40EA-8276-442AEC7DED69}">
      <dgm:prSet/>
      <dgm:spPr/>
      <dgm:t>
        <a:bodyPr/>
        <a:lstStyle/>
        <a:p>
          <a:endParaRPr lang="en-US"/>
        </a:p>
      </dgm:t>
    </dgm:pt>
    <dgm:pt modelId="{FDA9B524-46D3-4DFE-8C54-A9E94C9D0484}" type="pres">
      <dgm:prSet presAssocID="{ADBA6180-B274-4014-8029-301656DEF473}" presName="Name0" presStyleCnt="0">
        <dgm:presLayoutVars>
          <dgm:dir/>
          <dgm:animLvl val="lvl"/>
          <dgm:resizeHandles val="exact"/>
        </dgm:presLayoutVars>
      </dgm:prSet>
      <dgm:spPr/>
    </dgm:pt>
    <dgm:pt modelId="{738B80A2-7321-4EA5-B682-8424B187AE20}" type="pres">
      <dgm:prSet presAssocID="{ADBA6180-B274-4014-8029-301656DEF473}" presName="dummy" presStyleCnt="0"/>
      <dgm:spPr/>
    </dgm:pt>
    <dgm:pt modelId="{B52FE76D-3846-4A0E-BD9F-8F2C1D9F2D7B}" type="pres">
      <dgm:prSet presAssocID="{ADBA6180-B274-4014-8029-301656DEF473}" presName="linH" presStyleCnt="0"/>
      <dgm:spPr/>
    </dgm:pt>
    <dgm:pt modelId="{60E2E102-B15D-4EE5-B3F9-597CF0A7675A}" type="pres">
      <dgm:prSet presAssocID="{ADBA6180-B274-4014-8029-301656DEF473}" presName="padding1" presStyleCnt="0"/>
      <dgm:spPr/>
    </dgm:pt>
    <dgm:pt modelId="{3828F97E-DC88-4E5F-B8B6-C7EF6EE19F1E}" type="pres">
      <dgm:prSet presAssocID="{3CD3CDA6-A2F7-4980-B6AC-EF210FF4EB61}" presName="linV" presStyleCnt="0"/>
      <dgm:spPr/>
    </dgm:pt>
    <dgm:pt modelId="{43561184-E988-41E3-8503-83493839D170}" type="pres">
      <dgm:prSet presAssocID="{3CD3CDA6-A2F7-4980-B6AC-EF210FF4EB61}" presName="spVertical1" presStyleCnt="0"/>
      <dgm:spPr/>
    </dgm:pt>
    <dgm:pt modelId="{EB8FC8B2-E6A6-490E-B8E7-3D13104CC729}" type="pres">
      <dgm:prSet presAssocID="{3CD3CDA6-A2F7-4980-B6AC-EF210FF4EB61}" presName="parTx" presStyleLbl="revTx" presStyleIdx="0" presStyleCnt="2">
        <dgm:presLayoutVars>
          <dgm:chMax val="0"/>
          <dgm:chPref val="0"/>
          <dgm:bulletEnabled val="1"/>
        </dgm:presLayoutVars>
      </dgm:prSet>
      <dgm:spPr/>
      <dgm:t>
        <a:bodyPr/>
        <a:lstStyle/>
        <a:p>
          <a:endParaRPr lang="en-US"/>
        </a:p>
      </dgm:t>
    </dgm:pt>
    <dgm:pt modelId="{D67E47AE-ECC0-4354-82B4-5592D08FDD65}" type="pres">
      <dgm:prSet presAssocID="{3CD3CDA6-A2F7-4980-B6AC-EF210FF4EB61}" presName="spVertical2" presStyleCnt="0"/>
      <dgm:spPr/>
    </dgm:pt>
    <dgm:pt modelId="{5999089A-6F9C-421D-8832-B7BA6DB42A3F}" type="pres">
      <dgm:prSet presAssocID="{3CD3CDA6-A2F7-4980-B6AC-EF210FF4EB61}" presName="spVertical3" presStyleCnt="0"/>
      <dgm:spPr/>
    </dgm:pt>
    <dgm:pt modelId="{A710FFF0-07DB-49CA-B8E3-2A1BB79B4A62}" type="pres">
      <dgm:prSet presAssocID="{E54D1427-661D-4820-AC0C-E43BCD38BEC0}" presName="space" presStyleCnt="0"/>
      <dgm:spPr/>
    </dgm:pt>
    <dgm:pt modelId="{2AB388FC-94DD-48F5-9448-D5DEAC0D7EA5}" type="pres">
      <dgm:prSet presAssocID="{8DCABB1D-6804-44EE-ACE8-54DA12C47A23}" presName="linV" presStyleCnt="0"/>
      <dgm:spPr/>
    </dgm:pt>
    <dgm:pt modelId="{E9BAC4E5-530E-41D6-AB56-C08EB15CC87D}" type="pres">
      <dgm:prSet presAssocID="{8DCABB1D-6804-44EE-ACE8-54DA12C47A23}" presName="spVertical1" presStyleCnt="0"/>
      <dgm:spPr/>
    </dgm:pt>
    <dgm:pt modelId="{F8B5014A-94D9-473D-AFA5-61A6B6999591}" type="pres">
      <dgm:prSet presAssocID="{8DCABB1D-6804-44EE-ACE8-54DA12C47A23}" presName="parTx" presStyleLbl="revTx" presStyleIdx="1" presStyleCnt="2">
        <dgm:presLayoutVars>
          <dgm:chMax val="0"/>
          <dgm:chPref val="0"/>
          <dgm:bulletEnabled val="1"/>
        </dgm:presLayoutVars>
      </dgm:prSet>
      <dgm:spPr/>
      <dgm:t>
        <a:bodyPr/>
        <a:lstStyle/>
        <a:p>
          <a:endParaRPr lang="en-US"/>
        </a:p>
      </dgm:t>
    </dgm:pt>
    <dgm:pt modelId="{AA8743BA-5DB4-4F37-811A-EFF1AB8A9EAB}" type="pres">
      <dgm:prSet presAssocID="{8DCABB1D-6804-44EE-ACE8-54DA12C47A23}" presName="spVertical2" presStyleCnt="0"/>
      <dgm:spPr/>
    </dgm:pt>
    <dgm:pt modelId="{FE1B6230-0036-42A5-B201-B799A5A53DFC}" type="pres">
      <dgm:prSet presAssocID="{8DCABB1D-6804-44EE-ACE8-54DA12C47A23}" presName="spVertical3" presStyleCnt="0"/>
      <dgm:spPr/>
    </dgm:pt>
    <dgm:pt modelId="{224C6BB5-47FB-4B53-8553-E8684A4313A2}" type="pres">
      <dgm:prSet presAssocID="{ADBA6180-B274-4014-8029-301656DEF473}" presName="padding2" presStyleCnt="0"/>
      <dgm:spPr/>
    </dgm:pt>
    <dgm:pt modelId="{E43DC071-C86D-4D09-894D-34ED9A70679B}" type="pres">
      <dgm:prSet presAssocID="{ADBA6180-B274-4014-8029-301656DEF473}" presName="negArrow" presStyleCnt="0"/>
      <dgm:spPr/>
    </dgm:pt>
    <dgm:pt modelId="{95138620-6E95-4D5C-81CD-B39753A56E0F}" type="pres">
      <dgm:prSet presAssocID="{ADBA6180-B274-4014-8029-301656DEF473}" presName="backgroundArrow" presStyleLbl="node1" presStyleIdx="0" presStyleCnt="1"/>
      <dgm:spPr/>
    </dgm:pt>
  </dgm:ptLst>
  <dgm:cxnLst>
    <dgm:cxn modelId="{E3B4757A-1C9D-40EA-8276-442AEC7DED69}" srcId="{ADBA6180-B274-4014-8029-301656DEF473}" destId="{8DCABB1D-6804-44EE-ACE8-54DA12C47A23}" srcOrd="1" destOrd="0" parTransId="{3965D840-6CF2-456D-855C-B562FB7CE566}" sibTransId="{DF82BC2B-F70E-45EB-BA08-223204047D3C}"/>
    <dgm:cxn modelId="{7AC613D2-8E5D-4140-8B1F-2BA3C04B3C56}" type="presOf" srcId="{8DCABB1D-6804-44EE-ACE8-54DA12C47A23}" destId="{F8B5014A-94D9-473D-AFA5-61A6B6999591}" srcOrd="0" destOrd="0" presId="urn:microsoft.com/office/officeart/2005/8/layout/hProcess3"/>
    <dgm:cxn modelId="{AF938913-7312-4758-A6F6-811C554FCA98}" type="presOf" srcId="{ADBA6180-B274-4014-8029-301656DEF473}" destId="{FDA9B524-46D3-4DFE-8C54-A9E94C9D0484}" srcOrd="0" destOrd="0" presId="urn:microsoft.com/office/officeart/2005/8/layout/hProcess3"/>
    <dgm:cxn modelId="{D453E9B7-F6B2-43F8-958D-1833589F3A0F}" type="presOf" srcId="{3CD3CDA6-A2F7-4980-B6AC-EF210FF4EB61}" destId="{EB8FC8B2-E6A6-490E-B8E7-3D13104CC729}" srcOrd="0" destOrd="0" presId="urn:microsoft.com/office/officeart/2005/8/layout/hProcess3"/>
    <dgm:cxn modelId="{42669115-256A-49B9-9012-7826AF7BB573}" srcId="{ADBA6180-B274-4014-8029-301656DEF473}" destId="{3CD3CDA6-A2F7-4980-B6AC-EF210FF4EB61}" srcOrd="0" destOrd="0" parTransId="{765AA206-8158-447C-BFF2-55B9B320F7C8}" sibTransId="{E54D1427-661D-4820-AC0C-E43BCD38BEC0}"/>
    <dgm:cxn modelId="{C35593D5-585B-48CC-9FFF-39896F128E32}" type="presParOf" srcId="{FDA9B524-46D3-4DFE-8C54-A9E94C9D0484}" destId="{738B80A2-7321-4EA5-B682-8424B187AE20}" srcOrd="0" destOrd="0" presId="urn:microsoft.com/office/officeart/2005/8/layout/hProcess3"/>
    <dgm:cxn modelId="{1D746C71-5B47-4DD1-BA26-0718080169BA}" type="presParOf" srcId="{FDA9B524-46D3-4DFE-8C54-A9E94C9D0484}" destId="{B52FE76D-3846-4A0E-BD9F-8F2C1D9F2D7B}" srcOrd="1" destOrd="0" presId="urn:microsoft.com/office/officeart/2005/8/layout/hProcess3"/>
    <dgm:cxn modelId="{6A8AD1A7-F1CD-4607-9D73-0C62066ACA2F}" type="presParOf" srcId="{B52FE76D-3846-4A0E-BD9F-8F2C1D9F2D7B}" destId="{60E2E102-B15D-4EE5-B3F9-597CF0A7675A}" srcOrd="0" destOrd="0" presId="urn:microsoft.com/office/officeart/2005/8/layout/hProcess3"/>
    <dgm:cxn modelId="{2D236EB2-EB6D-4154-8240-BBA06ED17D4A}" type="presParOf" srcId="{B52FE76D-3846-4A0E-BD9F-8F2C1D9F2D7B}" destId="{3828F97E-DC88-4E5F-B8B6-C7EF6EE19F1E}" srcOrd="1" destOrd="0" presId="urn:microsoft.com/office/officeart/2005/8/layout/hProcess3"/>
    <dgm:cxn modelId="{55FFA7E4-3A1A-4782-8840-68DD28D9BC8A}" type="presParOf" srcId="{3828F97E-DC88-4E5F-B8B6-C7EF6EE19F1E}" destId="{43561184-E988-41E3-8503-83493839D170}" srcOrd="0" destOrd="0" presId="urn:microsoft.com/office/officeart/2005/8/layout/hProcess3"/>
    <dgm:cxn modelId="{6D0648CA-7878-478B-B8EB-A803890D5980}" type="presParOf" srcId="{3828F97E-DC88-4E5F-B8B6-C7EF6EE19F1E}" destId="{EB8FC8B2-E6A6-490E-B8E7-3D13104CC729}" srcOrd="1" destOrd="0" presId="urn:microsoft.com/office/officeart/2005/8/layout/hProcess3"/>
    <dgm:cxn modelId="{4BE62697-BE06-47F2-B336-1F6A3202FB03}" type="presParOf" srcId="{3828F97E-DC88-4E5F-B8B6-C7EF6EE19F1E}" destId="{D67E47AE-ECC0-4354-82B4-5592D08FDD65}" srcOrd="2" destOrd="0" presId="urn:microsoft.com/office/officeart/2005/8/layout/hProcess3"/>
    <dgm:cxn modelId="{D63B485A-2250-44F6-BF19-1B8262B4C150}" type="presParOf" srcId="{3828F97E-DC88-4E5F-B8B6-C7EF6EE19F1E}" destId="{5999089A-6F9C-421D-8832-B7BA6DB42A3F}" srcOrd="3" destOrd="0" presId="urn:microsoft.com/office/officeart/2005/8/layout/hProcess3"/>
    <dgm:cxn modelId="{66331BEF-3DB9-458E-822B-B9F1BB9E82E9}" type="presParOf" srcId="{B52FE76D-3846-4A0E-BD9F-8F2C1D9F2D7B}" destId="{A710FFF0-07DB-49CA-B8E3-2A1BB79B4A62}" srcOrd="2" destOrd="0" presId="urn:microsoft.com/office/officeart/2005/8/layout/hProcess3"/>
    <dgm:cxn modelId="{5F159B23-8134-4274-8F00-3FD5BDB26973}" type="presParOf" srcId="{B52FE76D-3846-4A0E-BD9F-8F2C1D9F2D7B}" destId="{2AB388FC-94DD-48F5-9448-D5DEAC0D7EA5}" srcOrd="3" destOrd="0" presId="urn:microsoft.com/office/officeart/2005/8/layout/hProcess3"/>
    <dgm:cxn modelId="{8C431140-90A5-4A6E-9616-867A9ABF43E0}" type="presParOf" srcId="{2AB388FC-94DD-48F5-9448-D5DEAC0D7EA5}" destId="{E9BAC4E5-530E-41D6-AB56-C08EB15CC87D}" srcOrd="0" destOrd="0" presId="urn:microsoft.com/office/officeart/2005/8/layout/hProcess3"/>
    <dgm:cxn modelId="{DA6B8472-2C2A-4AAC-BA72-77E69AF7676A}" type="presParOf" srcId="{2AB388FC-94DD-48F5-9448-D5DEAC0D7EA5}" destId="{F8B5014A-94D9-473D-AFA5-61A6B6999591}" srcOrd="1" destOrd="0" presId="urn:microsoft.com/office/officeart/2005/8/layout/hProcess3"/>
    <dgm:cxn modelId="{80E279A4-8186-42DF-928C-D1C7494D0DDE}" type="presParOf" srcId="{2AB388FC-94DD-48F5-9448-D5DEAC0D7EA5}" destId="{AA8743BA-5DB4-4F37-811A-EFF1AB8A9EAB}" srcOrd="2" destOrd="0" presId="urn:microsoft.com/office/officeart/2005/8/layout/hProcess3"/>
    <dgm:cxn modelId="{B6C24C94-94B0-4857-BC2F-7E95BFB560C3}" type="presParOf" srcId="{2AB388FC-94DD-48F5-9448-D5DEAC0D7EA5}" destId="{FE1B6230-0036-42A5-B201-B799A5A53DFC}" srcOrd="3" destOrd="0" presId="urn:microsoft.com/office/officeart/2005/8/layout/hProcess3"/>
    <dgm:cxn modelId="{908F9D71-80D8-43B6-B3F0-C83CD1B746AA}" type="presParOf" srcId="{B52FE76D-3846-4A0E-BD9F-8F2C1D9F2D7B}" destId="{224C6BB5-47FB-4B53-8553-E8684A4313A2}" srcOrd="4" destOrd="0" presId="urn:microsoft.com/office/officeart/2005/8/layout/hProcess3"/>
    <dgm:cxn modelId="{2374A944-63F0-4101-97BD-B02009E6D516}" type="presParOf" srcId="{B52FE76D-3846-4A0E-BD9F-8F2C1D9F2D7B}" destId="{E43DC071-C86D-4D09-894D-34ED9A70679B}" srcOrd="5" destOrd="0" presId="urn:microsoft.com/office/officeart/2005/8/layout/hProcess3"/>
    <dgm:cxn modelId="{F9A2CFFE-1AB4-4979-B3D9-895BBC1B97D5}" type="presParOf" srcId="{B52FE76D-3846-4A0E-BD9F-8F2C1D9F2D7B}" destId="{95138620-6E95-4D5C-81CD-B39753A56E0F}" srcOrd="6" destOrd="0" presId="urn:microsoft.com/office/officeart/2005/8/layout/hProcess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A9C1F3-B95D-4DBE-AB69-9D70DF893380}">
      <dsp:nvSpPr>
        <dsp:cNvPr id="0" name=""/>
        <dsp:cNvSpPr/>
      </dsp:nvSpPr>
      <dsp:spPr>
        <a:xfrm>
          <a:off x="0" y="5294"/>
          <a:ext cx="7560840" cy="2736000"/>
        </a:xfrm>
        <a:prstGeom prst="rightArrow">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897FC32-4B9C-4D52-ABE0-F457F7F2B44F}">
      <dsp:nvSpPr>
        <dsp:cNvPr id="0" name=""/>
        <dsp:cNvSpPr/>
      </dsp:nvSpPr>
      <dsp:spPr>
        <a:xfrm>
          <a:off x="5795659" y="686647"/>
          <a:ext cx="1079856" cy="136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386080" rIns="0" bIns="386080" numCol="1" spcCol="1270" anchor="ctr" anchorCtr="0">
          <a:noAutofit/>
        </a:bodyPr>
        <a:lstStyle/>
        <a:p>
          <a:pPr lvl="0" algn="ctr" defTabSz="1689100">
            <a:lnSpc>
              <a:spcPct val="90000"/>
            </a:lnSpc>
            <a:spcBef>
              <a:spcPct val="0"/>
            </a:spcBef>
            <a:spcAft>
              <a:spcPct val="35000"/>
            </a:spcAft>
          </a:pPr>
          <a:r>
            <a:rPr lang="en-GB" sz="3800" kern="1200" dirty="0" smtClean="0">
              <a:solidFill>
                <a:srgbClr val="00B0F0"/>
              </a:solidFill>
            </a:rPr>
            <a:t>2027</a:t>
          </a:r>
          <a:endParaRPr lang="en-US" sz="3800" kern="1200" dirty="0">
            <a:solidFill>
              <a:srgbClr val="00B0F0"/>
            </a:solidFill>
          </a:endParaRPr>
        </a:p>
      </dsp:txBody>
      <dsp:txXfrm>
        <a:off x="5795659" y="686647"/>
        <a:ext cx="1079856" cy="1368000"/>
      </dsp:txXfrm>
    </dsp:sp>
    <dsp:sp modelId="{9EFCCA30-EBA4-43E5-B588-717A75AFA573}">
      <dsp:nvSpPr>
        <dsp:cNvPr id="0" name=""/>
        <dsp:cNvSpPr/>
      </dsp:nvSpPr>
      <dsp:spPr>
        <a:xfrm>
          <a:off x="4499832" y="686647"/>
          <a:ext cx="1079856" cy="136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386080" rIns="0" bIns="386080" numCol="1" spcCol="1270" anchor="ctr" anchorCtr="0">
          <a:noAutofit/>
        </a:bodyPr>
        <a:lstStyle/>
        <a:p>
          <a:pPr lvl="0" algn="ctr" defTabSz="1689100">
            <a:lnSpc>
              <a:spcPct val="90000"/>
            </a:lnSpc>
            <a:spcBef>
              <a:spcPct val="0"/>
            </a:spcBef>
            <a:spcAft>
              <a:spcPct val="35000"/>
            </a:spcAft>
          </a:pPr>
          <a:r>
            <a:rPr lang="en-GB" sz="3800" kern="1200" dirty="0" smtClean="0">
              <a:solidFill>
                <a:schemeClr val="bg1"/>
              </a:solidFill>
            </a:rPr>
            <a:t>2021</a:t>
          </a:r>
          <a:endParaRPr lang="en-US" sz="3800" kern="1200" dirty="0">
            <a:solidFill>
              <a:schemeClr val="bg1"/>
            </a:solidFill>
          </a:endParaRPr>
        </a:p>
      </dsp:txBody>
      <dsp:txXfrm>
        <a:off x="4499832" y="686647"/>
        <a:ext cx="1079856" cy="1368000"/>
      </dsp:txXfrm>
    </dsp:sp>
    <dsp:sp modelId="{70CFBA89-E483-46F5-84C4-D4DD93588881}">
      <dsp:nvSpPr>
        <dsp:cNvPr id="0" name=""/>
        <dsp:cNvSpPr/>
      </dsp:nvSpPr>
      <dsp:spPr>
        <a:xfrm>
          <a:off x="3204004" y="686647"/>
          <a:ext cx="1079856" cy="136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386080" rIns="0" bIns="386080" numCol="1" spcCol="1270" anchor="ctr" anchorCtr="0">
          <a:noAutofit/>
        </a:bodyPr>
        <a:lstStyle/>
        <a:p>
          <a:pPr lvl="0" algn="ctr" defTabSz="1689100">
            <a:lnSpc>
              <a:spcPct val="90000"/>
            </a:lnSpc>
            <a:spcBef>
              <a:spcPct val="0"/>
            </a:spcBef>
            <a:spcAft>
              <a:spcPct val="35000"/>
            </a:spcAft>
          </a:pPr>
          <a:endParaRPr lang="en-US" sz="3800" kern="1200" dirty="0">
            <a:solidFill>
              <a:schemeClr val="bg1"/>
            </a:solidFill>
          </a:endParaRPr>
        </a:p>
      </dsp:txBody>
      <dsp:txXfrm>
        <a:off x="3204004" y="686647"/>
        <a:ext cx="1079856" cy="1368000"/>
      </dsp:txXfrm>
    </dsp:sp>
    <dsp:sp modelId="{D1C7D74F-9369-4448-9DE2-96F5D6A4016A}">
      <dsp:nvSpPr>
        <dsp:cNvPr id="0" name=""/>
        <dsp:cNvSpPr/>
      </dsp:nvSpPr>
      <dsp:spPr>
        <a:xfrm>
          <a:off x="1908177" y="686647"/>
          <a:ext cx="1079856" cy="136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386080" rIns="0" bIns="386080" numCol="1" spcCol="1270" anchor="ctr" anchorCtr="0">
          <a:noAutofit/>
        </a:bodyPr>
        <a:lstStyle/>
        <a:p>
          <a:pPr lvl="0" algn="ctr" defTabSz="1689100">
            <a:lnSpc>
              <a:spcPct val="90000"/>
            </a:lnSpc>
            <a:spcBef>
              <a:spcPct val="0"/>
            </a:spcBef>
            <a:spcAft>
              <a:spcPct val="35000"/>
            </a:spcAft>
          </a:pPr>
          <a:endParaRPr lang="en-US" sz="3800" kern="1200" dirty="0">
            <a:solidFill>
              <a:schemeClr val="bg1"/>
            </a:solidFill>
          </a:endParaRPr>
        </a:p>
      </dsp:txBody>
      <dsp:txXfrm>
        <a:off x="1908177" y="686647"/>
        <a:ext cx="1079856" cy="1368000"/>
      </dsp:txXfrm>
    </dsp:sp>
    <dsp:sp modelId="{95E26B67-DB59-465F-AC20-3DA2E4CF6F17}">
      <dsp:nvSpPr>
        <dsp:cNvPr id="0" name=""/>
        <dsp:cNvSpPr/>
      </dsp:nvSpPr>
      <dsp:spPr>
        <a:xfrm>
          <a:off x="612349" y="686647"/>
          <a:ext cx="1079856" cy="136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386080" rIns="0" bIns="386080" numCol="1" spcCol="1270" anchor="ctr" anchorCtr="0">
          <a:noAutofit/>
        </a:bodyPr>
        <a:lstStyle/>
        <a:p>
          <a:pPr lvl="0" algn="ctr" defTabSz="1689100">
            <a:lnSpc>
              <a:spcPct val="90000"/>
            </a:lnSpc>
            <a:spcBef>
              <a:spcPct val="0"/>
            </a:spcBef>
            <a:spcAft>
              <a:spcPct val="35000"/>
            </a:spcAft>
          </a:pPr>
          <a:r>
            <a:rPr lang="en-GB" sz="3800" kern="1200" dirty="0" smtClean="0">
              <a:solidFill>
                <a:srgbClr val="00B0F0"/>
              </a:solidFill>
            </a:rPr>
            <a:t>2000</a:t>
          </a:r>
          <a:endParaRPr lang="en-US" sz="3800" kern="1200" dirty="0">
            <a:solidFill>
              <a:srgbClr val="00B0F0"/>
            </a:solidFill>
          </a:endParaRPr>
        </a:p>
      </dsp:txBody>
      <dsp:txXfrm>
        <a:off x="612349" y="686647"/>
        <a:ext cx="1079856" cy="1368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138620-6E95-4D5C-81CD-B39753A56E0F}">
      <dsp:nvSpPr>
        <dsp:cNvPr id="0" name=""/>
        <dsp:cNvSpPr/>
      </dsp:nvSpPr>
      <dsp:spPr>
        <a:xfrm>
          <a:off x="0" y="20120"/>
          <a:ext cx="3357863" cy="936000"/>
        </a:xfrm>
        <a:prstGeom prst="rightArrow">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8B5014A-94D9-473D-AFA5-61A6B6999591}">
      <dsp:nvSpPr>
        <dsp:cNvPr id="0" name=""/>
        <dsp:cNvSpPr/>
      </dsp:nvSpPr>
      <dsp:spPr>
        <a:xfrm>
          <a:off x="1821812" y="254120"/>
          <a:ext cx="1291990" cy="46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32080" rIns="0" bIns="132080" numCol="1" spcCol="1270" anchor="ctr" anchorCtr="0">
          <a:noAutofit/>
        </a:bodyPr>
        <a:lstStyle/>
        <a:p>
          <a:pPr lvl="0" algn="ctr" defTabSz="577850">
            <a:lnSpc>
              <a:spcPct val="90000"/>
            </a:lnSpc>
            <a:spcBef>
              <a:spcPct val="0"/>
            </a:spcBef>
            <a:spcAft>
              <a:spcPct val="35000"/>
            </a:spcAft>
          </a:pPr>
          <a:r>
            <a:rPr lang="en-GB" sz="1300" kern="1200" dirty="0" smtClean="0">
              <a:solidFill>
                <a:schemeClr val="bg1"/>
              </a:solidFill>
            </a:rPr>
            <a:t>2030</a:t>
          </a:r>
          <a:endParaRPr lang="en-US" sz="1300" kern="1200" dirty="0">
            <a:solidFill>
              <a:schemeClr val="bg1"/>
            </a:solidFill>
          </a:endParaRPr>
        </a:p>
      </dsp:txBody>
      <dsp:txXfrm>
        <a:off x="1821812" y="254120"/>
        <a:ext cx="1291990" cy="468000"/>
      </dsp:txXfrm>
    </dsp:sp>
    <dsp:sp modelId="{EB8FC8B2-E6A6-490E-B8E7-3D13104CC729}">
      <dsp:nvSpPr>
        <dsp:cNvPr id="0" name=""/>
        <dsp:cNvSpPr/>
      </dsp:nvSpPr>
      <dsp:spPr>
        <a:xfrm>
          <a:off x="271424" y="254120"/>
          <a:ext cx="1291990" cy="46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32080" rIns="0" bIns="132080" numCol="1" spcCol="1270" anchor="ctr" anchorCtr="0">
          <a:noAutofit/>
        </a:bodyPr>
        <a:lstStyle/>
        <a:p>
          <a:pPr lvl="0" algn="ctr" defTabSz="577850">
            <a:lnSpc>
              <a:spcPct val="90000"/>
            </a:lnSpc>
            <a:spcBef>
              <a:spcPct val="0"/>
            </a:spcBef>
            <a:spcAft>
              <a:spcPct val="35000"/>
            </a:spcAft>
          </a:pPr>
          <a:r>
            <a:rPr lang="en-GB" sz="1300" kern="1200" dirty="0" smtClean="0">
              <a:solidFill>
                <a:schemeClr val="bg1"/>
              </a:solidFill>
            </a:rPr>
            <a:t>2023?</a:t>
          </a:r>
          <a:endParaRPr lang="en-US" sz="1300" kern="1200" dirty="0">
            <a:solidFill>
              <a:schemeClr val="bg1"/>
            </a:solidFill>
          </a:endParaRPr>
        </a:p>
      </dsp:txBody>
      <dsp:txXfrm>
        <a:off x="271424" y="254120"/>
        <a:ext cx="1291990" cy="46800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F3402CA-1440-49C2-82C2-CE55AD19110F}" type="datetimeFigureOut">
              <a:rPr lang="en-GB" smtClean="0"/>
              <a:t>08/07/2021</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C7691F2-B9AD-4B08-8F8B-472AC0831C64}" type="slidenum">
              <a:rPr lang="en-GB" smtClean="0"/>
              <a:t>‹#›</a:t>
            </a:fld>
            <a:endParaRPr lang="en-GB"/>
          </a:p>
        </p:txBody>
      </p:sp>
    </p:spTree>
    <p:extLst>
      <p:ext uri="{BB962C8B-B14F-4D97-AF65-F5344CB8AC3E}">
        <p14:creationId xmlns:p14="http://schemas.microsoft.com/office/powerpoint/2010/main" val="14170421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feu.awsassets.panda.org/downloads/hydropower_pressure_on_european_rivers_the_story_in_numbers_web.pdf"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691F2-B9AD-4B08-8F8B-472AC0831C64}" type="slidenum">
              <a:rPr lang="en-GB" smtClean="0"/>
              <a:t>1</a:t>
            </a:fld>
            <a:endParaRPr lang="en-GB"/>
          </a:p>
        </p:txBody>
      </p:sp>
    </p:spTree>
    <p:extLst>
      <p:ext uri="{BB962C8B-B14F-4D97-AF65-F5344CB8AC3E}">
        <p14:creationId xmlns:p14="http://schemas.microsoft.com/office/powerpoint/2010/main" val="16351636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32000" indent="-342900">
              <a:buFont typeface="Arial" panose="020B0604020202020204" pitchFamily="34" charset="0"/>
              <a:buChar char="•"/>
            </a:pPr>
            <a:r>
              <a:rPr lang="en-GB" sz="1200" dirty="0" smtClean="0"/>
              <a:t>Hydromorphological pressures are the first reason for failing to achieve GES; they act as significant pressures for 34% of the surface water bodies.</a:t>
            </a:r>
          </a:p>
          <a:p>
            <a:pPr marL="432000" indent="-342900">
              <a:buFont typeface="Arial" panose="020B0604020202020204" pitchFamily="34" charset="0"/>
              <a:buChar char="•"/>
            </a:pPr>
            <a:r>
              <a:rPr lang="en-GB" sz="1200" dirty="0" smtClean="0"/>
              <a:t>Of those 34% surface water bodies, 20% fail to achieve GES because of barriers.</a:t>
            </a:r>
          </a:p>
          <a:p>
            <a:endParaRPr lang="en-US" dirty="0"/>
          </a:p>
        </p:txBody>
      </p:sp>
      <p:sp>
        <p:nvSpPr>
          <p:cNvPr id="4" name="Slide Number Placeholder 3"/>
          <p:cNvSpPr>
            <a:spLocks noGrp="1"/>
          </p:cNvSpPr>
          <p:nvPr>
            <p:ph type="sldNum" sz="quarter" idx="10"/>
          </p:nvPr>
        </p:nvSpPr>
        <p:spPr/>
        <p:txBody>
          <a:bodyPr/>
          <a:lstStyle/>
          <a:p>
            <a:fld id="{8C7691F2-B9AD-4B08-8F8B-472AC0831C64}" type="slidenum">
              <a:rPr lang="en-GB" smtClean="0"/>
              <a:t>2</a:t>
            </a:fld>
            <a:endParaRPr lang="en-GB"/>
          </a:p>
        </p:txBody>
      </p:sp>
    </p:spTree>
    <p:extLst>
      <p:ext uri="{BB962C8B-B14F-4D97-AF65-F5344CB8AC3E}">
        <p14:creationId xmlns:p14="http://schemas.microsoft.com/office/powerpoint/2010/main" val="40839718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691F2-B9AD-4B08-8F8B-472AC0831C64}" type="slidenum">
              <a:rPr lang="en-GB" smtClean="0"/>
              <a:t>3</a:t>
            </a:fld>
            <a:endParaRPr lang="en-GB"/>
          </a:p>
        </p:txBody>
      </p:sp>
    </p:spTree>
    <p:extLst>
      <p:ext uri="{BB962C8B-B14F-4D97-AF65-F5344CB8AC3E}">
        <p14:creationId xmlns:p14="http://schemas.microsoft.com/office/powerpoint/2010/main" val="27081154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DAM REMOVAL EUROPE WAS STARTED IN 2016 TO INSPIRE, SHARE, CREATE AWARENESS AND CONNECT</a:t>
            </a:r>
          </a:p>
          <a:p>
            <a:r>
              <a:rPr lang="en-US" dirty="0" smtClean="0"/>
              <a:t>THE </a:t>
            </a:r>
            <a:r>
              <a:rPr lang="en-US" dirty="0"/>
              <a:t>FIRST 3 YEARS WE DEVELOPED THIS MOVEMENT, HELD SEMNIARS AND CREATE A NETWORK. WE DISCOVERED HOW IT WORKS IN EUROPE</a:t>
            </a:r>
          </a:p>
          <a:p>
            <a:r>
              <a:rPr lang="en-US" dirty="0" smtClean="0"/>
              <a:t>THERE </a:t>
            </a:r>
            <a:r>
              <a:rPr lang="en-US" dirty="0"/>
              <a:t>IS A BIG NEED FOR KNOWLEDGE, PRACTICAL KNOWLEGDE on how to remove dams, FUNDING FOR LOCAL PROJECTS, awareness</a:t>
            </a:r>
          </a:p>
        </p:txBody>
      </p:sp>
      <p:sp>
        <p:nvSpPr>
          <p:cNvPr id="4" name="Slide Number Placeholder 3"/>
          <p:cNvSpPr>
            <a:spLocks noGrp="1"/>
          </p:cNvSpPr>
          <p:nvPr>
            <p:ph type="sldNum" sz="quarter" idx="5"/>
          </p:nvPr>
        </p:nvSpPr>
        <p:spPr/>
        <p:txBody>
          <a:bodyPr/>
          <a:lstStyle/>
          <a:p>
            <a:fld id="{7BFC4AC0-B24C-9041-9B9E-AEF835DF7CCE}" type="slidenum">
              <a:rPr lang="nl-NL" smtClean="0"/>
              <a:t>4</a:t>
            </a:fld>
            <a:endParaRPr lang="nl-NL"/>
          </a:p>
        </p:txBody>
      </p:sp>
    </p:spTree>
    <p:extLst>
      <p:ext uri="{BB962C8B-B14F-4D97-AF65-F5344CB8AC3E}">
        <p14:creationId xmlns:p14="http://schemas.microsoft.com/office/powerpoint/2010/main" val="33849795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smtClean="0">
                <a:solidFill>
                  <a:schemeClr val="tx1"/>
                </a:solidFill>
                <a:effectLst/>
                <a:latin typeface="+mn-lt"/>
                <a:ea typeface="+mn-ea"/>
                <a:cs typeface="+mn-cs"/>
              </a:rPr>
              <a:t>at all the activities, such as walking, hiking, and wildlife observation, are mostly pursued along the free-flowing sections of the river, contrary to some existing empirical papers emphasizing the great importance of dammed-up river stretches for recreation</a:t>
            </a:r>
            <a:endParaRPr lang="en-US" dirty="0"/>
          </a:p>
        </p:txBody>
      </p:sp>
      <p:sp>
        <p:nvSpPr>
          <p:cNvPr id="4" name="Slide Number Placeholder 3"/>
          <p:cNvSpPr>
            <a:spLocks noGrp="1"/>
          </p:cNvSpPr>
          <p:nvPr>
            <p:ph type="sldNum" sz="quarter" idx="10"/>
          </p:nvPr>
        </p:nvSpPr>
        <p:spPr/>
        <p:txBody>
          <a:bodyPr/>
          <a:lstStyle/>
          <a:p>
            <a:fld id="{8C7691F2-B9AD-4B08-8F8B-472AC0831C64}" type="slidenum">
              <a:rPr lang="en-GB" smtClean="0"/>
              <a:t>6</a:t>
            </a:fld>
            <a:endParaRPr lang="en-GB"/>
          </a:p>
        </p:txBody>
      </p:sp>
    </p:spTree>
    <p:extLst>
      <p:ext uri="{BB962C8B-B14F-4D97-AF65-F5344CB8AC3E}">
        <p14:creationId xmlns:p14="http://schemas.microsoft.com/office/powerpoint/2010/main" val="14519987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GB" sz="2000" dirty="0" smtClean="0"/>
              <a:t>Data from the 2019 NGO report “</a:t>
            </a:r>
            <a:r>
              <a:rPr lang="en-GB" sz="2000" dirty="0" smtClean="0">
                <a:hlinkClick r:id="rId3"/>
              </a:rPr>
              <a:t>Hydropower pressure on European rivers: the story in numbers</a:t>
            </a:r>
            <a:r>
              <a:rPr lang="en-GB" sz="2000" dirty="0" smtClean="0"/>
              <a:t>” of about 23,000 barriers, amended by: </a:t>
            </a:r>
          </a:p>
          <a:p>
            <a:pPr marL="2400300" lvl="1" indent="-342900">
              <a:buFont typeface="Arial" panose="020B0604020202020204" pitchFamily="34" charset="0"/>
              <a:buChar char="•"/>
            </a:pPr>
            <a:r>
              <a:rPr lang="en-GB" dirty="0" smtClean="0"/>
              <a:t>Individual survey/satellite analysis for 1,150 barriers, </a:t>
            </a:r>
          </a:p>
          <a:p>
            <a:pPr marL="2400300" lvl="1" indent="-342900">
              <a:buFont typeface="Arial" panose="020B0604020202020204" pitchFamily="34" charset="0"/>
              <a:buChar char="•"/>
            </a:pPr>
            <a:r>
              <a:rPr lang="en-GB" dirty="0" smtClean="0"/>
              <a:t>Improved in particular for Mediterranean (reservoirs for other purposes than HPP) by GOODD and </a:t>
            </a:r>
            <a:r>
              <a:rPr lang="en-GB" dirty="0" err="1" smtClean="0"/>
              <a:t>GRanD</a:t>
            </a:r>
            <a:r>
              <a:rPr lang="en-GB" dirty="0" smtClean="0"/>
              <a:t> data sets (some 500 additional)</a:t>
            </a:r>
          </a:p>
          <a:p>
            <a:pPr marL="342900" indent="-342900">
              <a:buFont typeface="Arial" panose="020B0604020202020204" pitchFamily="34" charset="0"/>
              <a:buChar char="•"/>
            </a:pPr>
            <a:r>
              <a:rPr lang="en-GB" sz="2000" dirty="0" smtClean="0"/>
              <a:t>AMBER data (only the “dams” (about 61,000) and “weirs” (125,000) categories) </a:t>
            </a:r>
          </a:p>
          <a:p>
            <a:pPr marL="342900" indent="-342900">
              <a:buFont typeface="Arial" panose="020B0604020202020204" pitchFamily="34" charset="0"/>
              <a:buChar char="•"/>
            </a:pPr>
            <a:r>
              <a:rPr lang="en-GB" sz="2000" dirty="0" smtClean="0"/>
              <a:t>Detailed data provided by WWF partner organisations for Austria, Germany, the Netherlands, Romania, Slovakia, Spain and Switzerland for some 100 priority projects.</a:t>
            </a:r>
            <a:endParaRPr lang="en-US" sz="2000" dirty="0" smtClean="0"/>
          </a:p>
          <a:p>
            <a:endParaRPr lang="en-US" dirty="0"/>
          </a:p>
        </p:txBody>
      </p:sp>
      <p:sp>
        <p:nvSpPr>
          <p:cNvPr id="4" name="Slide Number Placeholder 3"/>
          <p:cNvSpPr>
            <a:spLocks noGrp="1"/>
          </p:cNvSpPr>
          <p:nvPr>
            <p:ph type="sldNum" sz="quarter" idx="10"/>
          </p:nvPr>
        </p:nvSpPr>
        <p:spPr/>
        <p:txBody>
          <a:bodyPr/>
          <a:lstStyle/>
          <a:p>
            <a:fld id="{8C7691F2-B9AD-4B08-8F8B-472AC0831C64}" type="slidenum">
              <a:rPr lang="en-GB" smtClean="0"/>
              <a:t>7</a:t>
            </a:fld>
            <a:endParaRPr lang="en-GB"/>
          </a:p>
        </p:txBody>
      </p:sp>
    </p:spTree>
    <p:extLst>
      <p:ext uri="{BB962C8B-B14F-4D97-AF65-F5344CB8AC3E}">
        <p14:creationId xmlns:p14="http://schemas.microsoft.com/office/powerpoint/2010/main" val="42684474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latin typeface="WWF" panose="02000000000000000000" pitchFamily="50" charset="0"/>
              </a:rPr>
              <a:t>The reconnection potential per barrier removed is higher in regions with lower barrier density (e.g. Eastern Europe)</a:t>
            </a:r>
            <a:endParaRPr lang="en-US" dirty="0"/>
          </a:p>
        </p:txBody>
      </p:sp>
      <p:sp>
        <p:nvSpPr>
          <p:cNvPr id="4" name="Slide Number Placeholder 3"/>
          <p:cNvSpPr>
            <a:spLocks noGrp="1"/>
          </p:cNvSpPr>
          <p:nvPr>
            <p:ph type="sldNum" sz="quarter" idx="10"/>
          </p:nvPr>
        </p:nvSpPr>
        <p:spPr/>
        <p:txBody>
          <a:bodyPr/>
          <a:lstStyle/>
          <a:p>
            <a:fld id="{8C7691F2-B9AD-4B08-8F8B-472AC0831C64}" type="slidenum">
              <a:rPr lang="en-GB" smtClean="0"/>
              <a:t>9</a:t>
            </a:fld>
            <a:endParaRPr lang="en-GB"/>
          </a:p>
        </p:txBody>
      </p:sp>
    </p:spTree>
    <p:extLst>
      <p:ext uri="{BB962C8B-B14F-4D97-AF65-F5344CB8AC3E}">
        <p14:creationId xmlns:p14="http://schemas.microsoft.com/office/powerpoint/2010/main" val="16187535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691F2-B9AD-4B08-8F8B-472AC0831C64}" type="slidenum">
              <a:rPr lang="en-GB" smtClean="0"/>
              <a:t>13</a:t>
            </a:fld>
            <a:endParaRPr lang="en-GB"/>
          </a:p>
        </p:txBody>
      </p:sp>
    </p:spTree>
    <p:extLst>
      <p:ext uri="{BB962C8B-B14F-4D97-AF65-F5344CB8AC3E}">
        <p14:creationId xmlns:p14="http://schemas.microsoft.com/office/powerpoint/2010/main" val="1381398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3" name="Picture Placeholder 6"/>
          <p:cNvSpPr>
            <a:spLocks noGrp="1"/>
          </p:cNvSpPr>
          <p:nvPr>
            <p:ph type="pic" sz="quarter" idx="10"/>
          </p:nvPr>
        </p:nvSpPr>
        <p:spPr>
          <a:xfrm>
            <a:off x="900112" y="260648"/>
            <a:ext cx="7992000" cy="6372000"/>
          </a:xfrm>
          <a:prstGeom prst="rect">
            <a:avLst/>
          </a:prstGeom>
        </p:spPr>
        <p:txBody>
          <a:bodyPr/>
          <a:lstStyle>
            <a:lvl1pPr marL="0" indent="0">
              <a:buNone/>
              <a:defRPr sz="1400"/>
            </a:lvl1pPr>
          </a:lstStyle>
          <a:p>
            <a:endParaRPr lang="en-GB" dirty="0"/>
          </a:p>
        </p:txBody>
      </p:sp>
      <p:sp>
        <p:nvSpPr>
          <p:cNvPr id="4" name="Text Placeholder 5"/>
          <p:cNvSpPr>
            <a:spLocks noGrp="1"/>
          </p:cNvSpPr>
          <p:nvPr>
            <p:ph type="body" sz="quarter" idx="11" hasCustomPrompt="1"/>
          </p:nvPr>
        </p:nvSpPr>
        <p:spPr>
          <a:xfrm>
            <a:off x="4855410" y="3789041"/>
            <a:ext cx="3240335" cy="1152128"/>
          </a:xfrm>
          <a:prstGeom prst="rect">
            <a:avLst/>
          </a:prstGeom>
          <a:solidFill>
            <a:srgbClr val="00728F">
              <a:alpha val="50196"/>
            </a:srgbClr>
          </a:solidFill>
        </p:spPr>
        <p:txBody>
          <a:bodyPr anchor="ctr" anchorCtr="0"/>
          <a:lstStyle>
            <a:lvl1pPr marL="0" indent="0">
              <a:lnSpc>
                <a:spcPct val="80000"/>
              </a:lnSpc>
              <a:buNone/>
              <a:defRPr sz="2800" baseline="0">
                <a:solidFill>
                  <a:schemeClr val="bg1"/>
                </a:solidFill>
              </a:defRPr>
            </a:lvl1pPr>
          </a:lstStyle>
          <a:p>
            <a:pPr lvl="0"/>
            <a:r>
              <a:rPr lang="en-US" dirty="0" smtClean="0"/>
              <a:t>Presentation title can go here</a:t>
            </a:r>
          </a:p>
        </p:txBody>
      </p:sp>
      <p:sp>
        <p:nvSpPr>
          <p:cNvPr id="5" name="Text Placeholder 5"/>
          <p:cNvSpPr>
            <a:spLocks noGrp="1"/>
          </p:cNvSpPr>
          <p:nvPr>
            <p:ph type="body" sz="quarter" idx="12" hasCustomPrompt="1"/>
          </p:nvPr>
        </p:nvSpPr>
        <p:spPr>
          <a:xfrm>
            <a:off x="4855385" y="4941168"/>
            <a:ext cx="3240359" cy="936104"/>
          </a:xfrm>
          <a:prstGeom prst="rect">
            <a:avLst/>
          </a:prstGeom>
          <a:solidFill>
            <a:srgbClr val="00728F">
              <a:alpha val="50196"/>
            </a:srgbClr>
          </a:solidFill>
        </p:spPr>
        <p:txBody>
          <a:bodyPr anchor="ctr" anchorCtr="0">
            <a:normAutofit/>
          </a:bodyPr>
          <a:lstStyle>
            <a:lvl1pPr marL="0" indent="0">
              <a:lnSpc>
                <a:spcPct val="80000"/>
              </a:lnSpc>
              <a:buNone/>
              <a:defRPr sz="1400" baseline="0">
                <a:solidFill>
                  <a:schemeClr val="bg1"/>
                </a:solidFill>
              </a:defRPr>
            </a:lvl1pPr>
          </a:lstStyle>
          <a:p>
            <a:pPr lvl="0"/>
            <a:r>
              <a:rPr lang="en-US" dirty="0" smtClean="0"/>
              <a:t>Name</a:t>
            </a:r>
          </a:p>
          <a:p>
            <a:pPr lvl="0"/>
            <a:r>
              <a:rPr lang="en-US" dirty="0" smtClean="0"/>
              <a:t>Office / department</a:t>
            </a:r>
          </a:p>
          <a:p>
            <a:pPr lvl="0"/>
            <a:r>
              <a:rPr lang="en-US" dirty="0" err="1" smtClean="0"/>
              <a:t>dd</a:t>
            </a:r>
            <a:r>
              <a:rPr lang="en-US" dirty="0" smtClean="0"/>
              <a:t> mm </a:t>
            </a:r>
            <a:r>
              <a:rPr lang="en-US" dirty="0" err="1" smtClean="0"/>
              <a:t>yyyy</a:t>
            </a:r>
            <a:endParaRPr lang="en-US" dirty="0" smtClean="0"/>
          </a:p>
        </p:txBody>
      </p:sp>
      <p:sp>
        <p:nvSpPr>
          <p:cNvPr id="6" name="Text Placeholder 15"/>
          <p:cNvSpPr>
            <a:spLocks noGrp="1"/>
          </p:cNvSpPr>
          <p:nvPr>
            <p:ph type="body" sz="quarter" idx="14" hasCustomPrompt="1"/>
          </p:nvPr>
        </p:nvSpPr>
        <p:spPr>
          <a:xfrm rot="16200000">
            <a:off x="6557556" y="4117268"/>
            <a:ext cx="4855075" cy="175955"/>
          </a:xfrm>
          <a:prstGeom prst="rect">
            <a:avLst/>
          </a:prstGeom>
        </p:spPr>
        <p:txBody>
          <a:bodyPr lIns="0">
            <a:normAutofit lnSpcReduction="10000"/>
          </a:bodyPr>
          <a:lstStyle>
            <a:lvl1pPr>
              <a:buNone/>
              <a:defRPr sz="500"/>
            </a:lvl1pPr>
          </a:lstStyle>
          <a:p>
            <a:r>
              <a:rPr lang="en-GB" dirty="0" smtClean="0"/>
              <a:t>© Copyright Source Text</a:t>
            </a:r>
            <a:endParaRPr lang="en-GB" dirty="0"/>
          </a:p>
        </p:txBody>
      </p:sp>
      <p:sp>
        <p:nvSpPr>
          <p:cNvPr id="7" name="Text Placeholder 16"/>
          <p:cNvSpPr>
            <a:spLocks noGrp="1"/>
          </p:cNvSpPr>
          <p:nvPr>
            <p:ph type="body" sz="quarter" idx="22" hasCustomPrompt="1"/>
          </p:nvPr>
        </p:nvSpPr>
        <p:spPr>
          <a:xfrm>
            <a:off x="4953754" y="4941168"/>
            <a:ext cx="3060000" cy="0"/>
          </a:xfrm>
          <a:prstGeom prst="rect">
            <a:avLst/>
          </a:prstGeom>
          <a:ln w="12700">
            <a:solidFill>
              <a:schemeClr val="bg1"/>
            </a:solidFill>
          </a:ln>
        </p:spPr>
        <p:txBody>
          <a:bodyPr/>
          <a:lstStyle>
            <a:lvl1pPr>
              <a:buNone/>
              <a:defRPr>
                <a:solidFill>
                  <a:schemeClr val="tx1"/>
                </a:solidFill>
              </a:defRPr>
            </a:lvl1pPr>
          </a:lstStyle>
          <a:p>
            <a:pPr lvl="0"/>
            <a:r>
              <a:rPr lang="en-IE" dirty="0" smtClean="0"/>
              <a:t>   </a:t>
            </a:r>
            <a:endParaRPr lang="en-IE" dirty="0"/>
          </a:p>
        </p:txBody>
      </p:sp>
    </p:spTree>
    <p:extLst>
      <p:ext uri="{BB962C8B-B14F-4D97-AF65-F5344CB8AC3E}">
        <p14:creationId xmlns:p14="http://schemas.microsoft.com/office/powerpoint/2010/main" val="348007253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le slide 3">
    <p:spTree>
      <p:nvGrpSpPr>
        <p:cNvPr id="1" name=""/>
        <p:cNvGrpSpPr/>
        <p:nvPr/>
      </p:nvGrpSpPr>
      <p:grpSpPr>
        <a:xfrm>
          <a:off x="0" y="0"/>
          <a:ext cx="0" cy="0"/>
          <a:chOff x="0" y="0"/>
          <a:chExt cx="0" cy="0"/>
        </a:xfrm>
      </p:grpSpPr>
      <p:sp>
        <p:nvSpPr>
          <p:cNvPr id="3" name="Text Placeholder 5"/>
          <p:cNvSpPr>
            <a:spLocks noGrp="1"/>
          </p:cNvSpPr>
          <p:nvPr>
            <p:ph type="body" sz="quarter" idx="10" hasCustomPrompt="1"/>
          </p:nvPr>
        </p:nvSpPr>
        <p:spPr>
          <a:xfrm>
            <a:off x="1763713" y="2633320"/>
            <a:ext cx="6624711" cy="1439863"/>
          </a:xfrm>
          <a:prstGeom prst="rect">
            <a:avLst/>
          </a:prstGeom>
        </p:spPr>
        <p:txBody>
          <a:bodyPr anchor="b" anchorCtr="0"/>
          <a:lstStyle>
            <a:lvl1pPr marL="0" indent="0">
              <a:lnSpc>
                <a:spcPct val="80000"/>
              </a:lnSpc>
              <a:buNone/>
              <a:defRPr baseline="0">
                <a:solidFill>
                  <a:srgbClr val="00728F"/>
                </a:solidFill>
              </a:defRPr>
            </a:lvl1pPr>
          </a:lstStyle>
          <a:p>
            <a:pPr lvl="0"/>
            <a:r>
              <a:rPr lang="en-US" dirty="0" smtClean="0"/>
              <a:t>Presentation title can go here </a:t>
            </a:r>
            <a:br>
              <a:rPr lang="en-US" dirty="0" smtClean="0"/>
            </a:br>
            <a:r>
              <a:rPr lang="en-US" dirty="0" smtClean="0"/>
              <a:t>(2 lines)</a:t>
            </a:r>
          </a:p>
        </p:txBody>
      </p:sp>
      <p:sp>
        <p:nvSpPr>
          <p:cNvPr id="4" name="Text Placeholder 5"/>
          <p:cNvSpPr>
            <a:spLocks noGrp="1"/>
          </p:cNvSpPr>
          <p:nvPr>
            <p:ph type="body" sz="quarter" idx="11" hasCustomPrompt="1"/>
          </p:nvPr>
        </p:nvSpPr>
        <p:spPr>
          <a:xfrm>
            <a:off x="1763688" y="4075930"/>
            <a:ext cx="6408737" cy="863799"/>
          </a:xfrm>
          <a:prstGeom prst="rect">
            <a:avLst/>
          </a:prstGeom>
        </p:spPr>
        <p:txBody>
          <a:bodyPr anchor="b" anchorCtr="0">
            <a:normAutofit/>
          </a:bodyPr>
          <a:lstStyle>
            <a:lvl1pPr marL="0" indent="0">
              <a:lnSpc>
                <a:spcPct val="80000"/>
              </a:lnSpc>
              <a:buNone/>
              <a:defRPr sz="1600" baseline="0">
                <a:solidFill>
                  <a:schemeClr val="tx1">
                    <a:lumMod val="65000"/>
                    <a:lumOff val="35000"/>
                  </a:schemeClr>
                </a:solidFill>
              </a:defRPr>
            </a:lvl1pPr>
          </a:lstStyle>
          <a:p>
            <a:pPr lvl="0"/>
            <a:r>
              <a:rPr lang="en-US" dirty="0" smtClean="0"/>
              <a:t>Name / Office / department / </a:t>
            </a:r>
            <a:r>
              <a:rPr lang="en-US" dirty="0" err="1" smtClean="0"/>
              <a:t>dd</a:t>
            </a:r>
            <a:r>
              <a:rPr lang="en-US" dirty="0" smtClean="0"/>
              <a:t> mm </a:t>
            </a:r>
            <a:r>
              <a:rPr lang="en-US" dirty="0" err="1" smtClean="0"/>
              <a:t>yyyy</a:t>
            </a:r>
            <a:r>
              <a:rPr lang="en-US" dirty="0" smtClean="0"/>
              <a:t> (3 lines max)</a:t>
            </a:r>
          </a:p>
        </p:txBody>
      </p:sp>
      <p:cxnSp>
        <p:nvCxnSpPr>
          <p:cNvPr id="5" name="Straight Connector 4"/>
          <p:cNvCxnSpPr/>
          <p:nvPr userDrawn="1"/>
        </p:nvCxnSpPr>
        <p:spPr>
          <a:xfrm>
            <a:off x="1893794" y="4077072"/>
            <a:ext cx="6480000" cy="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a:xfrm>
            <a:off x="1893794" y="5012034"/>
            <a:ext cx="6480000" cy="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858756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C170BB98-FB40-B245-A0E1-07449965C704}"/>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xmlns="" id="{82D60458-54FC-A342-B6A0-6FCB0C0287F4}"/>
              </a:ext>
            </a:extLst>
          </p:cNvPr>
          <p:cNvSpPr>
            <a:spLocks noGrp="1"/>
          </p:cNvSpPr>
          <p:nvPr>
            <p:ph idx="1"/>
          </p:nvPr>
        </p:nvSpPr>
        <p:spPr>
          <a:xfrm>
            <a:off x="628650" y="1825625"/>
            <a:ext cx="7886700" cy="4351338"/>
          </a:xfrm>
          <a:prstGeom prst="rect">
            <a:avLst/>
          </a:prstGeo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xmlns="" id="{46A78A92-EA3B-6C46-80EE-903C88C36407}"/>
              </a:ext>
            </a:extLst>
          </p:cNvPr>
          <p:cNvSpPr>
            <a:spLocks noGrp="1"/>
          </p:cNvSpPr>
          <p:nvPr>
            <p:ph type="dt" sz="half" idx="10"/>
          </p:nvPr>
        </p:nvSpPr>
        <p:spPr>
          <a:xfrm>
            <a:off x="628650" y="6356351"/>
            <a:ext cx="2057400" cy="365125"/>
          </a:xfrm>
          <a:prstGeom prst="rect">
            <a:avLst/>
          </a:prstGeom>
        </p:spPr>
        <p:txBody>
          <a:bodyPr/>
          <a:lstStyle/>
          <a:p>
            <a:fld id="{3D507F21-2C7A-F34F-9D11-764E5E410A9C}" type="datetimeFigureOut">
              <a:rPr lang="nl-NL" smtClean="0"/>
              <a:t>8-7-2021</a:t>
            </a:fld>
            <a:endParaRPr lang="nl-NL"/>
          </a:p>
        </p:txBody>
      </p:sp>
      <p:sp>
        <p:nvSpPr>
          <p:cNvPr id="5" name="Tijdelijke aanduiding voor voettekst 4">
            <a:extLst>
              <a:ext uri="{FF2B5EF4-FFF2-40B4-BE49-F238E27FC236}">
                <a16:creationId xmlns:a16="http://schemas.microsoft.com/office/drawing/2014/main" xmlns="" id="{D7301B58-A950-824F-B7FD-59886FF15ECD}"/>
              </a:ext>
            </a:extLst>
          </p:cNvPr>
          <p:cNvSpPr>
            <a:spLocks noGrp="1"/>
          </p:cNvSpPr>
          <p:nvPr>
            <p:ph type="ftr" sz="quarter" idx="11"/>
          </p:nvPr>
        </p:nvSpPr>
        <p:spPr>
          <a:xfrm>
            <a:off x="3028950" y="6356351"/>
            <a:ext cx="3086100" cy="365125"/>
          </a:xfrm>
          <a:prstGeom prst="rect">
            <a:avLst/>
          </a:prstGeom>
        </p:spPr>
        <p:txBody>
          <a:bodyPr/>
          <a:lstStyle/>
          <a:p>
            <a:endParaRPr lang="nl-NL"/>
          </a:p>
        </p:txBody>
      </p:sp>
      <p:sp>
        <p:nvSpPr>
          <p:cNvPr id="6" name="Tijdelijke aanduiding voor dianummer 5">
            <a:extLst>
              <a:ext uri="{FF2B5EF4-FFF2-40B4-BE49-F238E27FC236}">
                <a16:creationId xmlns:a16="http://schemas.microsoft.com/office/drawing/2014/main" xmlns="" id="{A3F8F098-B158-F44B-843D-21E6500076C3}"/>
              </a:ext>
            </a:extLst>
          </p:cNvPr>
          <p:cNvSpPr>
            <a:spLocks noGrp="1"/>
          </p:cNvSpPr>
          <p:nvPr>
            <p:ph type="sldNum" sz="quarter" idx="12"/>
          </p:nvPr>
        </p:nvSpPr>
        <p:spPr>
          <a:xfrm>
            <a:off x="6457950" y="6356351"/>
            <a:ext cx="2057400" cy="365125"/>
          </a:xfrm>
          <a:prstGeom prst="rect">
            <a:avLst/>
          </a:prstGeom>
        </p:spPr>
        <p:txBody>
          <a:bodyPr/>
          <a:lstStyle/>
          <a:p>
            <a:fld id="{B60A8286-999A-3C40-9293-93E7A393EE75}" type="slidenum">
              <a:rPr lang="nl-NL" smtClean="0"/>
              <a:t>‹#›</a:t>
            </a:fld>
            <a:endParaRPr lang="nl-NL"/>
          </a:p>
        </p:txBody>
      </p:sp>
    </p:spTree>
    <p:extLst>
      <p:ext uri="{BB962C8B-B14F-4D97-AF65-F5344CB8AC3E}">
        <p14:creationId xmlns:p14="http://schemas.microsoft.com/office/powerpoint/2010/main" val="36672109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otation slide 1">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11D21674-6E44-4EFA-A82E-B883355A05D6}" type="slidenum">
              <a:rPr lang="en-GB" smtClean="0"/>
              <a:pPr/>
              <a:t>‹#›</a:t>
            </a:fld>
            <a:endParaRPr lang="en-GB"/>
          </a:p>
        </p:txBody>
      </p:sp>
      <p:sp>
        <p:nvSpPr>
          <p:cNvPr id="4" name="TextBox 3"/>
          <p:cNvSpPr txBox="1"/>
          <p:nvPr userDrawn="1"/>
        </p:nvSpPr>
        <p:spPr>
          <a:xfrm>
            <a:off x="395536" y="978981"/>
            <a:ext cx="1440160" cy="3170099"/>
          </a:xfrm>
          <a:prstGeom prst="rect">
            <a:avLst/>
          </a:prstGeom>
          <a:noFill/>
        </p:spPr>
        <p:txBody>
          <a:bodyPr wrap="square" rtlCol="0">
            <a:spAutoFit/>
          </a:bodyPr>
          <a:lstStyle/>
          <a:p>
            <a:r>
              <a:rPr lang="en-US" sz="20000" b="1" spc="-300" dirty="0" smtClean="0">
                <a:solidFill>
                  <a:srgbClr val="B6E5F4"/>
                </a:solidFill>
              </a:rPr>
              <a:t>“</a:t>
            </a:r>
            <a:endParaRPr lang="en-GB" sz="20000" b="1" spc="-300" dirty="0">
              <a:solidFill>
                <a:srgbClr val="B6E5F4"/>
              </a:solidFill>
            </a:endParaRPr>
          </a:p>
        </p:txBody>
      </p:sp>
      <p:sp>
        <p:nvSpPr>
          <p:cNvPr id="5" name="Title 1"/>
          <p:cNvSpPr>
            <a:spLocks noGrp="1"/>
          </p:cNvSpPr>
          <p:nvPr>
            <p:ph type="title" hasCustomPrompt="1"/>
          </p:nvPr>
        </p:nvSpPr>
        <p:spPr>
          <a:xfrm>
            <a:off x="889248" y="1844824"/>
            <a:ext cx="7787208" cy="2592288"/>
          </a:xfrm>
          <a:prstGeom prst="rect">
            <a:avLst/>
          </a:prstGeom>
        </p:spPr>
        <p:txBody>
          <a:bodyPr/>
          <a:lstStyle>
            <a:lvl1pPr algn="l">
              <a:lnSpc>
                <a:spcPct val="110000"/>
              </a:lnSpc>
              <a:defRPr sz="2800">
                <a:solidFill>
                  <a:srgbClr val="00728F"/>
                </a:solidFill>
                <a:latin typeface="+mj-lt"/>
              </a:defRPr>
            </a:lvl1pPr>
          </a:lstStyle>
          <a:p>
            <a:r>
              <a:rPr lang="en-US" dirty="0" smtClean="0"/>
              <a:t>Click to insert your quote </a:t>
            </a:r>
            <a:r>
              <a:rPr lang="en-GB" b="0" i="0" dirty="0" err="1" smtClean="0">
                <a:solidFill>
                  <a:srgbClr val="000000"/>
                </a:solidFill>
                <a:latin typeface="+mn-lt"/>
              </a:rPr>
              <a:t>Lorem</a:t>
            </a:r>
            <a:r>
              <a:rPr lang="en-GB" b="0" i="0" dirty="0" smtClean="0">
                <a:solidFill>
                  <a:srgbClr val="000000"/>
                </a:solidFill>
                <a:latin typeface="+mn-lt"/>
              </a:rPr>
              <a:t> </a:t>
            </a:r>
            <a:r>
              <a:rPr lang="en-GB" b="0" i="0" dirty="0" err="1" smtClean="0">
                <a:solidFill>
                  <a:srgbClr val="000000"/>
                </a:solidFill>
                <a:latin typeface="+mn-lt"/>
              </a:rPr>
              <a:t>ipsum</a:t>
            </a:r>
            <a:r>
              <a:rPr lang="en-GB" b="0" i="0" dirty="0" smtClean="0">
                <a:solidFill>
                  <a:srgbClr val="000000"/>
                </a:solidFill>
                <a:latin typeface="+mn-lt"/>
              </a:rPr>
              <a:t> </a:t>
            </a:r>
            <a:r>
              <a:rPr lang="en-GB" b="0" i="0" dirty="0" err="1" smtClean="0">
                <a:solidFill>
                  <a:srgbClr val="000000"/>
                </a:solidFill>
                <a:latin typeface="+mn-lt"/>
              </a:rPr>
              <a:t>dolor</a:t>
            </a:r>
            <a:r>
              <a:rPr lang="en-GB" b="0" i="0" dirty="0" smtClean="0">
                <a:solidFill>
                  <a:srgbClr val="000000"/>
                </a:solidFill>
                <a:latin typeface="+mn-lt"/>
              </a:rPr>
              <a:t> sit </a:t>
            </a:r>
            <a:r>
              <a:rPr lang="en-GB" b="0" i="0" dirty="0" err="1" smtClean="0">
                <a:solidFill>
                  <a:srgbClr val="000000"/>
                </a:solidFill>
                <a:latin typeface="+mn-lt"/>
              </a:rPr>
              <a:t>amet</a:t>
            </a:r>
            <a:r>
              <a:rPr lang="en-GB" b="0" i="0" dirty="0" smtClean="0">
                <a:solidFill>
                  <a:srgbClr val="000000"/>
                </a:solidFill>
                <a:latin typeface="+mn-lt"/>
              </a:rPr>
              <a:t>, </a:t>
            </a:r>
            <a:r>
              <a:rPr lang="en-GB" b="0" i="0" dirty="0" err="1" smtClean="0">
                <a:solidFill>
                  <a:srgbClr val="000000"/>
                </a:solidFill>
                <a:latin typeface="+mn-lt"/>
              </a:rPr>
              <a:t>consectetur</a:t>
            </a:r>
            <a:r>
              <a:rPr lang="en-GB" b="0" i="0" dirty="0" smtClean="0">
                <a:solidFill>
                  <a:srgbClr val="000000"/>
                </a:solidFill>
                <a:latin typeface="+mn-lt"/>
              </a:rPr>
              <a:t> </a:t>
            </a:r>
            <a:r>
              <a:rPr lang="en-GB" b="0" i="0" dirty="0" err="1" smtClean="0">
                <a:solidFill>
                  <a:srgbClr val="000000"/>
                </a:solidFill>
                <a:latin typeface="+mn-lt"/>
              </a:rPr>
              <a:t>adipiscing</a:t>
            </a:r>
            <a:r>
              <a:rPr lang="en-GB" b="0" i="0" dirty="0" smtClean="0">
                <a:solidFill>
                  <a:srgbClr val="000000"/>
                </a:solidFill>
                <a:latin typeface="+mn-lt"/>
              </a:rPr>
              <a:t> </a:t>
            </a:r>
            <a:r>
              <a:rPr lang="en-GB" b="0" i="0" dirty="0" err="1" smtClean="0">
                <a:solidFill>
                  <a:srgbClr val="000000"/>
                </a:solidFill>
                <a:latin typeface="+mn-lt"/>
              </a:rPr>
              <a:t>elit</a:t>
            </a:r>
            <a:r>
              <a:rPr lang="en-GB" b="0" i="0" dirty="0" smtClean="0">
                <a:solidFill>
                  <a:srgbClr val="000000"/>
                </a:solidFill>
                <a:latin typeface="+mn-lt"/>
              </a:rPr>
              <a:t>. </a:t>
            </a:r>
            <a:r>
              <a:rPr lang="en-GB" b="0" i="0" dirty="0" err="1" smtClean="0">
                <a:solidFill>
                  <a:srgbClr val="000000"/>
                </a:solidFill>
                <a:latin typeface="+mn-lt"/>
              </a:rPr>
              <a:t>Nullam</a:t>
            </a:r>
            <a:r>
              <a:rPr lang="en-GB" b="0" i="0" dirty="0" smtClean="0">
                <a:solidFill>
                  <a:srgbClr val="000000"/>
                </a:solidFill>
                <a:latin typeface="+mn-lt"/>
              </a:rPr>
              <a:t> </a:t>
            </a:r>
            <a:r>
              <a:rPr lang="en-GB" b="0" i="0" dirty="0" err="1" smtClean="0">
                <a:solidFill>
                  <a:srgbClr val="000000"/>
                </a:solidFill>
                <a:latin typeface="+mn-lt"/>
              </a:rPr>
              <a:t>vel</a:t>
            </a:r>
            <a:r>
              <a:rPr lang="en-GB" b="0" i="0" dirty="0" smtClean="0">
                <a:solidFill>
                  <a:srgbClr val="000000"/>
                </a:solidFill>
                <a:latin typeface="+mn-lt"/>
              </a:rPr>
              <a:t> </a:t>
            </a:r>
            <a:r>
              <a:rPr lang="en-GB" b="0" i="0" dirty="0" err="1" smtClean="0">
                <a:solidFill>
                  <a:srgbClr val="000000"/>
                </a:solidFill>
                <a:latin typeface="+mn-lt"/>
              </a:rPr>
              <a:t>placerat</a:t>
            </a:r>
            <a:r>
              <a:rPr lang="en-GB" b="0" i="0" dirty="0" smtClean="0">
                <a:solidFill>
                  <a:srgbClr val="000000"/>
                </a:solidFill>
                <a:latin typeface="+mn-lt"/>
              </a:rPr>
              <a:t> ante. </a:t>
            </a:r>
            <a:r>
              <a:rPr lang="en-GB" b="0" i="0" dirty="0" err="1" smtClean="0">
                <a:solidFill>
                  <a:srgbClr val="000000"/>
                </a:solidFill>
                <a:latin typeface="+mn-lt"/>
              </a:rPr>
              <a:t>Vestibulum</a:t>
            </a:r>
            <a:r>
              <a:rPr lang="en-GB" b="0" i="0" dirty="0" smtClean="0">
                <a:solidFill>
                  <a:srgbClr val="000000"/>
                </a:solidFill>
                <a:latin typeface="+mn-lt"/>
              </a:rPr>
              <a:t> </a:t>
            </a:r>
            <a:r>
              <a:rPr lang="en-GB" b="0" i="0" dirty="0" err="1" smtClean="0">
                <a:solidFill>
                  <a:srgbClr val="000000"/>
                </a:solidFill>
                <a:latin typeface="+mn-lt"/>
              </a:rPr>
              <a:t>sodales</a:t>
            </a:r>
            <a:r>
              <a:rPr lang="en-GB" b="0" i="0" dirty="0" smtClean="0">
                <a:solidFill>
                  <a:srgbClr val="000000"/>
                </a:solidFill>
                <a:latin typeface="+mn-lt"/>
              </a:rPr>
              <a:t>, </a:t>
            </a:r>
            <a:r>
              <a:rPr lang="en-GB" b="0" i="0" dirty="0" err="1" smtClean="0">
                <a:solidFill>
                  <a:srgbClr val="000000"/>
                </a:solidFill>
                <a:latin typeface="+mn-lt"/>
              </a:rPr>
              <a:t>risus</a:t>
            </a:r>
            <a:r>
              <a:rPr lang="en-GB" b="0" i="0" dirty="0" smtClean="0">
                <a:solidFill>
                  <a:srgbClr val="000000"/>
                </a:solidFill>
                <a:latin typeface="+mn-lt"/>
              </a:rPr>
              <a:t> ac </a:t>
            </a:r>
            <a:r>
              <a:rPr lang="en-GB" b="0" i="0" dirty="0" err="1" smtClean="0">
                <a:solidFill>
                  <a:srgbClr val="000000"/>
                </a:solidFill>
                <a:latin typeface="+mn-lt"/>
              </a:rPr>
              <a:t>vestibulum</a:t>
            </a:r>
            <a:r>
              <a:rPr lang="en-GB" b="0" i="0" dirty="0" smtClean="0">
                <a:solidFill>
                  <a:srgbClr val="000000"/>
                </a:solidFill>
                <a:latin typeface="+mn-lt"/>
              </a:rPr>
              <a:t> </a:t>
            </a:r>
            <a:r>
              <a:rPr lang="en-GB" b="0" i="0" dirty="0" err="1" smtClean="0">
                <a:solidFill>
                  <a:srgbClr val="000000"/>
                </a:solidFill>
                <a:latin typeface="+mn-lt"/>
              </a:rPr>
              <a:t>adipiscing</a:t>
            </a:r>
            <a:r>
              <a:rPr lang="en-GB" b="0" i="0" dirty="0" smtClean="0">
                <a:solidFill>
                  <a:srgbClr val="000000"/>
                </a:solidFill>
                <a:latin typeface="+mn-lt"/>
              </a:rPr>
              <a:t>, </a:t>
            </a:r>
            <a:r>
              <a:rPr lang="en-GB" b="0" i="0" dirty="0" err="1" smtClean="0">
                <a:solidFill>
                  <a:srgbClr val="000000"/>
                </a:solidFill>
                <a:latin typeface="+mn-lt"/>
              </a:rPr>
              <a:t>arcu</a:t>
            </a:r>
            <a:r>
              <a:rPr lang="en-GB" b="0" i="0" dirty="0" smtClean="0">
                <a:solidFill>
                  <a:srgbClr val="000000"/>
                </a:solidFill>
                <a:latin typeface="+mn-lt"/>
              </a:rPr>
              <a:t> </a:t>
            </a:r>
            <a:r>
              <a:rPr lang="en-GB" b="0" i="0" dirty="0" err="1" smtClean="0">
                <a:solidFill>
                  <a:srgbClr val="000000"/>
                </a:solidFill>
                <a:latin typeface="+mn-lt"/>
              </a:rPr>
              <a:t>neque</a:t>
            </a:r>
            <a:r>
              <a:rPr lang="en-GB" b="0" i="0" dirty="0" smtClean="0">
                <a:solidFill>
                  <a:srgbClr val="000000"/>
                </a:solidFill>
                <a:latin typeface="+mn-lt"/>
              </a:rPr>
              <a:t> </a:t>
            </a:r>
            <a:r>
              <a:rPr lang="en-GB" b="0" i="0" dirty="0" err="1" smtClean="0">
                <a:solidFill>
                  <a:srgbClr val="000000"/>
                </a:solidFill>
                <a:latin typeface="+mn-lt"/>
              </a:rPr>
              <a:t>pharetra</a:t>
            </a:r>
            <a:r>
              <a:rPr lang="en-GB" b="0" i="0" dirty="0" smtClean="0">
                <a:solidFill>
                  <a:srgbClr val="000000"/>
                </a:solidFill>
                <a:latin typeface="+mn-lt"/>
              </a:rPr>
              <a:t> ligula, ac </a:t>
            </a:r>
            <a:r>
              <a:rPr lang="en-GB" b="0" i="0" dirty="0" err="1" smtClean="0">
                <a:solidFill>
                  <a:srgbClr val="000000"/>
                </a:solidFill>
                <a:latin typeface="+mn-lt"/>
              </a:rPr>
              <a:t>dignissim</a:t>
            </a:r>
            <a:r>
              <a:rPr lang="en-GB" b="0" i="0" dirty="0" smtClean="0">
                <a:solidFill>
                  <a:srgbClr val="000000"/>
                </a:solidFill>
                <a:latin typeface="+mn-lt"/>
              </a:rPr>
              <a:t> </a:t>
            </a:r>
            <a:r>
              <a:rPr lang="en-GB" b="0" i="0" dirty="0" err="1" smtClean="0">
                <a:solidFill>
                  <a:srgbClr val="000000"/>
                </a:solidFill>
                <a:latin typeface="+mn-lt"/>
              </a:rPr>
              <a:t>diam</a:t>
            </a:r>
            <a:r>
              <a:rPr lang="en-GB" b="0" i="0" dirty="0" smtClean="0">
                <a:solidFill>
                  <a:srgbClr val="000000"/>
                </a:solidFill>
                <a:latin typeface="+mn-lt"/>
              </a:rPr>
              <a:t> </a:t>
            </a:r>
            <a:r>
              <a:rPr lang="en-GB" b="0" i="0" dirty="0" err="1" smtClean="0">
                <a:solidFill>
                  <a:srgbClr val="000000"/>
                </a:solidFill>
                <a:latin typeface="+mn-lt"/>
              </a:rPr>
              <a:t>lorem</a:t>
            </a:r>
            <a:r>
              <a:rPr lang="en-GB" b="0" i="0" dirty="0" smtClean="0">
                <a:solidFill>
                  <a:srgbClr val="000000"/>
                </a:solidFill>
                <a:latin typeface="+mn-lt"/>
              </a:rPr>
              <a:t> </a:t>
            </a:r>
            <a:r>
              <a:rPr lang="en-GB" b="0" i="0" dirty="0" err="1" smtClean="0">
                <a:solidFill>
                  <a:srgbClr val="000000"/>
                </a:solidFill>
                <a:latin typeface="+mn-lt"/>
              </a:rPr>
              <a:t>ut</a:t>
            </a:r>
            <a:r>
              <a:rPr lang="en-GB" b="0" i="0" dirty="0" smtClean="0">
                <a:solidFill>
                  <a:srgbClr val="000000"/>
                </a:solidFill>
                <a:latin typeface="+mn-lt"/>
              </a:rPr>
              <a:t> </a:t>
            </a:r>
            <a:r>
              <a:rPr lang="en-GB" b="0" i="0" dirty="0" err="1" smtClean="0">
                <a:solidFill>
                  <a:srgbClr val="000000"/>
                </a:solidFill>
                <a:latin typeface="+mn-lt"/>
              </a:rPr>
              <a:t>lectus</a:t>
            </a:r>
            <a:r>
              <a:rPr lang="en-GB" b="0" i="0" dirty="0" smtClean="0">
                <a:solidFill>
                  <a:srgbClr val="000000"/>
                </a:solidFill>
                <a:latin typeface="+mn-lt"/>
              </a:rPr>
              <a:t>.”</a:t>
            </a:r>
            <a:endParaRPr lang="en-GB" dirty="0"/>
          </a:p>
        </p:txBody>
      </p:sp>
      <p:sp>
        <p:nvSpPr>
          <p:cNvPr id="6" name="Text Placeholder 6"/>
          <p:cNvSpPr>
            <a:spLocks noGrp="1"/>
          </p:cNvSpPr>
          <p:nvPr>
            <p:ph type="body" sz="quarter" idx="13" hasCustomPrompt="1"/>
          </p:nvPr>
        </p:nvSpPr>
        <p:spPr>
          <a:xfrm>
            <a:off x="4859338" y="4724400"/>
            <a:ext cx="3889375" cy="433388"/>
          </a:xfrm>
          <a:prstGeom prst="rect">
            <a:avLst/>
          </a:prstGeom>
        </p:spPr>
        <p:txBody>
          <a:bodyPr/>
          <a:lstStyle>
            <a:lvl1pPr>
              <a:buNone/>
              <a:defRPr sz="1200" baseline="0"/>
            </a:lvl1pPr>
          </a:lstStyle>
          <a:p>
            <a:pPr lvl="0"/>
            <a:r>
              <a:rPr lang="fr-CH" sz="1200" dirty="0" smtClean="0"/>
              <a:t>Insert </a:t>
            </a:r>
            <a:r>
              <a:rPr lang="fr-CH" sz="1200" dirty="0" err="1" smtClean="0"/>
              <a:t>author</a:t>
            </a:r>
            <a:r>
              <a:rPr lang="fr-CH" sz="1200" dirty="0" smtClean="0"/>
              <a:t> and source</a:t>
            </a:r>
            <a:endParaRPr lang="en-GB" dirty="0"/>
          </a:p>
        </p:txBody>
      </p:sp>
      <p:cxnSp>
        <p:nvCxnSpPr>
          <p:cNvPr id="7" name="Straight Connector 6"/>
          <p:cNvCxnSpPr/>
          <p:nvPr userDrawn="1"/>
        </p:nvCxnSpPr>
        <p:spPr>
          <a:xfrm>
            <a:off x="4932040" y="4725144"/>
            <a:ext cx="3744416"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120726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inal slide 1">
    <p:spTree>
      <p:nvGrpSpPr>
        <p:cNvPr id="1" name=""/>
        <p:cNvGrpSpPr/>
        <p:nvPr/>
      </p:nvGrpSpPr>
      <p:grpSpPr>
        <a:xfrm>
          <a:off x="0" y="0"/>
          <a:ext cx="0" cy="0"/>
          <a:chOff x="0" y="0"/>
          <a:chExt cx="0" cy="0"/>
        </a:xfrm>
      </p:grpSpPr>
      <p:cxnSp>
        <p:nvCxnSpPr>
          <p:cNvPr id="4" name="Straight Connector 3"/>
          <p:cNvCxnSpPr/>
          <p:nvPr userDrawn="1"/>
        </p:nvCxnSpPr>
        <p:spPr>
          <a:xfrm>
            <a:off x="1907704" y="3861048"/>
            <a:ext cx="6192688" cy="0"/>
          </a:xfrm>
          <a:prstGeom prst="line">
            <a:avLst/>
          </a:prstGeom>
          <a:ln w="12700">
            <a:solidFill>
              <a:srgbClr val="00728F"/>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userDrawn="1"/>
        </p:nvSpPr>
        <p:spPr>
          <a:xfrm>
            <a:off x="1821384" y="3035052"/>
            <a:ext cx="6840760"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400" kern="1200" baseline="0" dirty="0" smtClean="0">
                <a:solidFill>
                  <a:srgbClr val="00728F"/>
                </a:solidFill>
                <a:latin typeface="Arial" panose="020B0604020202020204" pitchFamily="34" charset="0"/>
                <a:ea typeface="+mn-ea"/>
                <a:cs typeface="Arial" panose="020B0604020202020204" pitchFamily="34" charset="0"/>
              </a:rPr>
              <a:t>Thank you</a:t>
            </a:r>
          </a:p>
        </p:txBody>
      </p:sp>
      <p:sp>
        <p:nvSpPr>
          <p:cNvPr id="7" name="TextBox 6"/>
          <p:cNvSpPr txBox="1"/>
          <p:nvPr userDrawn="1"/>
        </p:nvSpPr>
        <p:spPr>
          <a:xfrm>
            <a:off x="1907704" y="3995772"/>
            <a:ext cx="446449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latin typeface="Arial" panose="020B0604020202020204" pitchFamily="34" charset="0"/>
                <a:cs typeface="Arial" panose="020B0604020202020204" pitchFamily="34" charset="0"/>
              </a:rPr>
              <a:t>panda.org</a:t>
            </a:r>
          </a:p>
        </p:txBody>
      </p:sp>
    </p:spTree>
    <p:extLst>
      <p:ext uri="{BB962C8B-B14F-4D97-AF65-F5344CB8AC3E}">
        <p14:creationId xmlns:p14="http://schemas.microsoft.com/office/powerpoint/2010/main" val="106621606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inal slide 2">
    <p:spTree>
      <p:nvGrpSpPr>
        <p:cNvPr id="1" name=""/>
        <p:cNvGrpSpPr/>
        <p:nvPr/>
      </p:nvGrpSpPr>
      <p:grpSpPr>
        <a:xfrm>
          <a:off x="0" y="0"/>
          <a:ext cx="0" cy="0"/>
          <a:chOff x="0" y="0"/>
          <a:chExt cx="0" cy="0"/>
        </a:xfrm>
      </p:grpSpPr>
      <p:sp>
        <p:nvSpPr>
          <p:cNvPr id="3" name="TextBox 16"/>
          <p:cNvSpPr txBox="1">
            <a:spLocks noChangeArrowheads="1"/>
          </p:cNvSpPr>
          <p:nvPr userDrawn="1"/>
        </p:nvSpPr>
        <p:spPr bwMode="auto">
          <a:xfrm>
            <a:off x="6810375" y="6254750"/>
            <a:ext cx="1676400" cy="184150"/>
          </a:xfrm>
          <a:prstGeom prst="rect">
            <a:avLst/>
          </a:prstGeom>
          <a:noFill/>
          <a:ln w="9525">
            <a:noFill/>
            <a:miter lim="800000"/>
            <a:headEnd/>
            <a:tailEnd/>
          </a:ln>
        </p:spPr>
        <p:txBody>
          <a:bodyPr>
            <a:spAutoFit/>
          </a:bodyPr>
          <a:lstStyle/>
          <a:p>
            <a:pPr algn="r"/>
            <a:r>
              <a:rPr lang="en-IE" sz="600">
                <a:solidFill>
                  <a:srgbClr val="404040"/>
                </a:solidFill>
                <a:cs typeface="Arial" charset="0"/>
              </a:rPr>
              <a:t>Photo: © NASA</a:t>
            </a:r>
          </a:p>
        </p:txBody>
      </p:sp>
      <p:pic>
        <p:nvPicPr>
          <p:cNvPr id="4" name="Picture 40" descr="St_globeW"/>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3131840" y="1916832"/>
            <a:ext cx="2857522" cy="3074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Connector 4"/>
          <p:cNvCxnSpPr/>
          <p:nvPr userDrawn="1"/>
        </p:nvCxnSpPr>
        <p:spPr>
          <a:xfrm>
            <a:off x="474763" y="2589200"/>
            <a:ext cx="1951037" cy="0"/>
          </a:xfrm>
          <a:prstGeom prst="line">
            <a:avLst/>
          </a:prstGeom>
          <a:ln w="6350">
            <a:solidFill>
              <a:srgbClr val="00728F"/>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a:xfrm>
            <a:off x="474763" y="4710100"/>
            <a:ext cx="1951037" cy="0"/>
          </a:xfrm>
          <a:prstGeom prst="line">
            <a:avLst/>
          </a:prstGeom>
          <a:ln w="6350">
            <a:solidFill>
              <a:srgbClr val="00728F"/>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6693915" y="2589200"/>
            <a:ext cx="1951037" cy="0"/>
          </a:xfrm>
          <a:prstGeom prst="line">
            <a:avLst/>
          </a:prstGeom>
          <a:ln w="6350">
            <a:solidFill>
              <a:srgbClr val="00728F"/>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6693915" y="4710100"/>
            <a:ext cx="1951037" cy="0"/>
          </a:xfrm>
          <a:prstGeom prst="line">
            <a:avLst/>
          </a:prstGeom>
          <a:ln w="6350">
            <a:solidFill>
              <a:srgbClr val="00728F"/>
            </a:solidFill>
          </a:ln>
        </p:spPr>
        <p:style>
          <a:lnRef idx="1">
            <a:schemeClr val="accent1"/>
          </a:lnRef>
          <a:fillRef idx="0">
            <a:schemeClr val="accent1"/>
          </a:fillRef>
          <a:effectRef idx="0">
            <a:schemeClr val="accent1"/>
          </a:effectRef>
          <a:fontRef idx="minor">
            <a:schemeClr val="tx1"/>
          </a:fontRef>
        </p:style>
      </p:cxnSp>
      <p:sp>
        <p:nvSpPr>
          <p:cNvPr id="9" name="Title 1"/>
          <p:cNvSpPr txBox="1">
            <a:spLocks/>
          </p:cNvSpPr>
          <p:nvPr userDrawn="1"/>
        </p:nvSpPr>
        <p:spPr>
          <a:xfrm>
            <a:off x="6590857" y="2195232"/>
            <a:ext cx="1106487" cy="517525"/>
          </a:xfrm>
          <a:prstGeom prst="rect">
            <a:avLst/>
          </a:prstGeom>
        </p:spPr>
        <p:txBody>
          <a:bodyPr/>
          <a:lstStyle>
            <a:lvl1pPr defTabSz="457200">
              <a:defRPr>
                <a:solidFill>
                  <a:schemeClr val="tx1"/>
                </a:solidFill>
                <a:latin typeface="Arial" pitchFamily="34" charset="0"/>
              </a:defRPr>
            </a:lvl1pPr>
            <a:lvl2pPr marL="37931725" indent="-37474525" defTabSz="457200">
              <a:defRPr>
                <a:solidFill>
                  <a:schemeClr val="tx1"/>
                </a:solidFill>
                <a:latin typeface="Arial" pitchFamily="34" charset="0"/>
              </a:defRPr>
            </a:lvl2pPr>
            <a:lvl3pPr>
              <a:defRPr>
                <a:solidFill>
                  <a:schemeClr val="tx1"/>
                </a:solidFill>
                <a:latin typeface="Arial" pitchFamily="34" charset="0"/>
              </a:defRPr>
            </a:lvl3pPr>
            <a:lvl4pPr>
              <a:defRPr>
                <a:solidFill>
                  <a:schemeClr val="tx1"/>
                </a:solidFill>
                <a:latin typeface="Arial" pitchFamily="34" charset="0"/>
              </a:defRPr>
            </a:lvl4pPr>
            <a:lvl5pPr>
              <a:defRPr>
                <a:solidFill>
                  <a:schemeClr val="tx1"/>
                </a:solidFill>
                <a:latin typeface="Arial" pitchFamily="34" charset="0"/>
              </a:defRPr>
            </a:lvl5pPr>
            <a:lvl6pPr marL="457200" fontAlgn="base">
              <a:spcBef>
                <a:spcPct val="0"/>
              </a:spcBef>
              <a:spcAft>
                <a:spcPct val="0"/>
              </a:spcAft>
              <a:defRPr>
                <a:solidFill>
                  <a:schemeClr val="tx1"/>
                </a:solidFill>
                <a:latin typeface="Arial" pitchFamily="34" charset="0"/>
              </a:defRPr>
            </a:lvl6pPr>
            <a:lvl7pPr marL="914400" fontAlgn="base">
              <a:spcBef>
                <a:spcPct val="0"/>
              </a:spcBef>
              <a:spcAft>
                <a:spcPct val="0"/>
              </a:spcAft>
              <a:defRPr>
                <a:solidFill>
                  <a:schemeClr val="tx1"/>
                </a:solidFill>
                <a:latin typeface="Arial" pitchFamily="34" charset="0"/>
              </a:defRPr>
            </a:lvl7pPr>
            <a:lvl8pPr marL="1371600" fontAlgn="base">
              <a:spcBef>
                <a:spcPct val="0"/>
              </a:spcBef>
              <a:spcAft>
                <a:spcPct val="0"/>
              </a:spcAft>
              <a:defRPr>
                <a:solidFill>
                  <a:schemeClr val="tx1"/>
                </a:solidFill>
                <a:latin typeface="Arial" pitchFamily="34" charset="0"/>
              </a:defRPr>
            </a:lvl8pPr>
            <a:lvl9pPr marL="1828800" fontAlgn="base">
              <a:spcBef>
                <a:spcPct val="0"/>
              </a:spcBef>
              <a:spcAft>
                <a:spcPct val="0"/>
              </a:spcAft>
              <a:defRPr>
                <a:solidFill>
                  <a:schemeClr val="tx1"/>
                </a:solidFill>
                <a:latin typeface="Arial" pitchFamily="34" charset="0"/>
              </a:defRPr>
            </a:lvl9pPr>
          </a:lstStyle>
          <a:p>
            <a:r>
              <a:rPr lang="en-GB" sz="2000" b="1" dirty="0" smtClean="0">
                <a:cs typeface="Arial" pitchFamily="34" charset="0"/>
              </a:rPr>
              <a:t>+5M</a:t>
            </a:r>
            <a:endParaRPr lang="en-GB" sz="2000" b="1" dirty="0">
              <a:cs typeface="Arial" pitchFamily="34" charset="0"/>
            </a:endParaRPr>
          </a:p>
        </p:txBody>
      </p:sp>
      <p:sp>
        <p:nvSpPr>
          <p:cNvPr id="10" name="Title 1"/>
          <p:cNvSpPr txBox="1">
            <a:spLocks/>
          </p:cNvSpPr>
          <p:nvPr userDrawn="1"/>
        </p:nvSpPr>
        <p:spPr>
          <a:xfrm>
            <a:off x="6590857" y="4316132"/>
            <a:ext cx="830262" cy="517525"/>
          </a:xfrm>
          <a:prstGeom prst="rect">
            <a:avLst/>
          </a:prstGeom>
        </p:spPr>
        <p:txBody>
          <a:bodyPr/>
          <a:lstStyle>
            <a:lvl1pPr defTabSz="457200">
              <a:defRPr>
                <a:solidFill>
                  <a:schemeClr val="tx1"/>
                </a:solidFill>
                <a:latin typeface="Arial" pitchFamily="34" charset="0"/>
              </a:defRPr>
            </a:lvl1pPr>
            <a:lvl2pPr marL="37931725" indent="-37474525" defTabSz="457200">
              <a:defRPr>
                <a:solidFill>
                  <a:schemeClr val="tx1"/>
                </a:solidFill>
                <a:latin typeface="Arial" pitchFamily="34" charset="0"/>
              </a:defRPr>
            </a:lvl2pPr>
            <a:lvl3pPr>
              <a:defRPr>
                <a:solidFill>
                  <a:schemeClr val="tx1"/>
                </a:solidFill>
                <a:latin typeface="Arial" pitchFamily="34" charset="0"/>
              </a:defRPr>
            </a:lvl3pPr>
            <a:lvl4pPr>
              <a:defRPr>
                <a:solidFill>
                  <a:schemeClr val="tx1"/>
                </a:solidFill>
                <a:latin typeface="Arial" pitchFamily="34" charset="0"/>
              </a:defRPr>
            </a:lvl4pPr>
            <a:lvl5pPr>
              <a:defRPr>
                <a:solidFill>
                  <a:schemeClr val="tx1"/>
                </a:solidFill>
                <a:latin typeface="Arial" pitchFamily="34" charset="0"/>
              </a:defRPr>
            </a:lvl5pPr>
            <a:lvl6pPr marL="457200" fontAlgn="base">
              <a:spcBef>
                <a:spcPct val="0"/>
              </a:spcBef>
              <a:spcAft>
                <a:spcPct val="0"/>
              </a:spcAft>
              <a:defRPr>
                <a:solidFill>
                  <a:schemeClr val="tx1"/>
                </a:solidFill>
                <a:latin typeface="Arial" pitchFamily="34" charset="0"/>
              </a:defRPr>
            </a:lvl6pPr>
            <a:lvl7pPr marL="914400" fontAlgn="base">
              <a:spcBef>
                <a:spcPct val="0"/>
              </a:spcBef>
              <a:spcAft>
                <a:spcPct val="0"/>
              </a:spcAft>
              <a:defRPr>
                <a:solidFill>
                  <a:schemeClr val="tx1"/>
                </a:solidFill>
                <a:latin typeface="Arial" pitchFamily="34" charset="0"/>
              </a:defRPr>
            </a:lvl7pPr>
            <a:lvl8pPr marL="1371600" fontAlgn="base">
              <a:spcBef>
                <a:spcPct val="0"/>
              </a:spcBef>
              <a:spcAft>
                <a:spcPct val="0"/>
              </a:spcAft>
              <a:defRPr>
                <a:solidFill>
                  <a:schemeClr val="tx1"/>
                </a:solidFill>
                <a:latin typeface="Arial" pitchFamily="34" charset="0"/>
              </a:defRPr>
            </a:lvl8pPr>
            <a:lvl9pPr marL="1828800" fontAlgn="base">
              <a:spcBef>
                <a:spcPct val="0"/>
              </a:spcBef>
              <a:spcAft>
                <a:spcPct val="0"/>
              </a:spcAft>
              <a:defRPr>
                <a:solidFill>
                  <a:schemeClr val="tx1"/>
                </a:solidFill>
                <a:latin typeface="Arial" pitchFamily="34" charset="0"/>
              </a:defRPr>
            </a:lvl9pPr>
          </a:lstStyle>
          <a:p>
            <a:r>
              <a:rPr lang="en-GB" sz="2000" b="1" dirty="0" smtClean="0">
                <a:cs typeface="Arial" pitchFamily="34" charset="0"/>
              </a:rPr>
              <a:t>+16M</a:t>
            </a:r>
            <a:endParaRPr lang="en-GB" sz="2000" b="1" dirty="0">
              <a:cs typeface="Arial" pitchFamily="34" charset="0"/>
            </a:endParaRPr>
          </a:p>
        </p:txBody>
      </p:sp>
      <p:sp>
        <p:nvSpPr>
          <p:cNvPr id="11" name="Title 1"/>
          <p:cNvSpPr txBox="1">
            <a:spLocks/>
          </p:cNvSpPr>
          <p:nvPr userDrawn="1"/>
        </p:nvSpPr>
        <p:spPr>
          <a:xfrm>
            <a:off x="382345" y="2195232"/>
            <a:ext cx="828675" cy="517525"/>
          </a:xfrm>
          <a:prstGeom prst="rect">
            <a:avLst/>
          </a:prstGeom>
        </p:spPr>
        <p:txBody>
          <a:bodyPr/>
          <a:lstStyle>
            <a:lvl1pPr defTabSz="457200">
              <a:defRPr>
                <a:solidFill>
                  <a:schemeClr val="tx1"/>
                </a:solidFill>
                <a:latin typeface="Arial" pitchFamily="34" charset="0"/>
              </a:defRPr>
            </a:lvl1pPr>
            <a:lvl2pPr marL="37931725" indent="-37474525" defTabSz="457200">
              <a:defRPr>
                <a:solidFill>
                  <a:schemeClr val="tx1"/>
                </a:solidFill>
                <a:latin typeface="Arial" pitchFamily="34" charset="0"/>
              </a:defRPr>
            </a:lvl2pPr>
            <a:lvl3pPr>
              <a:defRPr>
                <a:solidFill>
                  <a:schemeClr val="tx1"/>
                </a:solidFill>
                <a:latin typeface="Arial" pitchFamily="34" charset="0"/>
              </a:defRPr>
            </a:lvl3pPr>
            <a:lvl4pPr>
              <a:defRPr>
                <a:solidFill>
                  <a:schemeClr val="tx1"/>
                </a:solidFill>
                <a:latin typeface="Arial" pitchFamily="34" charset="0"/>
              </a:defRPr>
            </a:lvl4pPr>
            <a:lvl5pPr>
              <a:defRPr>
                <a:solidFill>
                  <a:schemeClr val="tx1"/>
                </a:solidFill>
                <a:latin typeface="Arial" pitchFamily="34" charset="0"/>
              </a:defRPr>
            </a:lvl5pPr>
            <a:lvl6pPr marL="457200" fontAlgn="base">
              <a:spcBef>
                <a:spcPct val="0"/>
              </a:spcBef>
              <a:spcAft>
                <a:spcPct val="0"/>
              </a:spcAft>
              <a:defRPr>
                <a:solidFill>
                  <a:schemeClr val="tx1"/>
                </a:solidFill>
                <a:latin typeface="Arial" pitchFamily="34" charset="0"/>
              </a:defRPr>
            </a:lvl6pPr>
            <a:lvl7pPr marL="914400" fontAlgn="base">
              <a:spcBef>
                <a:spcPct val="0"/>
              </a:spcBef>
              <a:spcAft>
                <a:spcPct val="0"/>
              </a:spcAft>
              <a:defRPr>
                <a:solidFill>
                  <a:schemeClr val="tx1"/>
                </a:solidFill>
                <a:latin typeface="Arial" pitchFamily="34" charset="0"/>
              </a:defRPr>
            </a:lvl7pPr>
            <a:lvl8pPr marL="1371600" fontAlgn="base">
              <a:spcBef>
                <a:spcPct val="0"/>
              </a:spcBef>
              <a:spcAft>
                <a:spcPct val="0"/>
              </a:spcAft>
              <a:defRPr>
                <a:solidFill>
                  <a:schemeClr val="tx1"/>
                </a:solidFill>
                <a:latin typeface="Arial" pitchFamily="34" charset="0"/>
              </a:defRPr>
            </a:lvl8pPr>
            <a:lvl9pPr marL="1828800" fontAlgn="base">
              <a:spcBef>
                <a:spcPct val="0"/>
              </a:spcBef>
              <a:spcAft>
                <a:spcPct val="0"/>
              </a:spcAft>
              <a:defRPr>
                <a:solidFill>
                  <a:schemeClr val="tx1"/>
                </a:solidFill>
                <a:latin typeface="Arial" pitchFamily="34" charset="0"/>
              </a:defRPr>
            </a:lvl9pPr>
          </a:lstStyle>
          <a:p>
            <a:r>
              <a:rPr lang="en-GB" sz="2000" b="1" dirty="0">
                <a:cs typeface="Arial" pitchFamily="34" charset="0"/>
              </a:rPr>
              <a:t>+100</a:t>
            </a:r>
          </a:p>
        </p:txBody>
      </p:sp>
      <p:sp>
        <p:nvSpPr>
          <p:cNvPr id="12" name="Title 1"/>
          <p:cNvSpPr txBox="1">
            <a:spLocks/>
          </p:cNvSpPr>
          <p:nvPr userDrawn="1"/>
        </p:nvSpPr>
        <p:spPr>
          <a:xfrm>
            <a:off x="387107" y="4316132"/>
            <a:ext cx="828675" cy="517525"/>
          </a:xfrm>
          <a:prstGeom prst="rect">
            <a:avLst/>
          </a:prstGeom>
        </p:spPr>
        <p:txBody>
          <a:bodyPr/>
          <a:lstStyle>
            <a:lvl1pPr defTabSz="457200">
              <a:defRPr>
                <a:solidFill>
                  <a:schemeClr val="tx1"/>
                </a:solidFill>
                <a:latin typeface="Arial" pitchFamily="34" charset="0"/>
              </a:defRPr>
            </a:lvl1pPr>
            <a:lvl2pPr marL="37931725" indent="-37474525" defTabSz="457200">
              <a:defRPr>
                <a:solidFill>
                  <a:schemeClr val="tx1"/>
                </a:solidFill>
                <a:latin typeface="Arial" pitchFamily="34" charset="0"/>
              </a:defRPr>
            </a:lvl2pPr>
            <a:lvl3pPr>
              <a:defRPr>
                <a:solidFill>
                  <a:schemeClr val="tx1"/>
                </a:solidFill>
                <a:latin typeface="Arial" pitchFamily="34" charset="0"/>
              </a:defRPr>
            </a:lvl3pPr>
            <a:lvl4pPr>
              <a:defRPr>
                <a:solidFill>
                  <a:schemeClr val="tx1"/>
                </a:solidFill>
                <a:latin typeface="Arial" pitchFamily="34" charset="0"/>
              </a:defRPr>
            </a:lvl4pPr>
            <a:lvl5pPr>
              <a:defRPr>
                <a:solidFill>
                  <a:schemeClr val="tx1"/>
                </a:solidFill>
                <a:latin typeface="Arial" pitchFamily="34" charset="0"/>
              </a:defRPr>
            </a:lvl5pPr>
            <a:lvl6pPr marL="457200" fontAlgn="base">
              <a:spcBef>
                <a:spcPct val="0"/>
              </a:spcBef>
              <a:spcAft>
                <a:spcPct val="0"/>
              </a:spcAft>
              <a:defRPr>
                <a:solidFill>
                  <a:schemeClr val="tx1"/>
                </a:solidFill>
                <a:latin typeface="Arial" pitchFamily="34" charset="0"/>
              </a:defRPr>
            </a:lvl6pPr>
            <a:lvl7pPr marL="914400" fontAlgn="base">
              <a:spcBef>
                <a:spcPct val="0"/>
              </a:spcBef>
              <a:spcAft>
                <a:spcPct val="0"/>
              </a:spcAft>
              <a:defRPr>
                <a:solidFill>
                  <a:schemeClr val="tx1"/>
                </a:solidFill>
                <a:latin typeface="Arial" pitchFamily="34" charset="0"/>
              </a:defRPr>
            </a:lvl7pPr>
            <a:lvl8pPr marL="1371600" fontAlgn="base">
              <a:spcBef>
                <a:spcPct val="0"/>
              </a:spcBef>
              <a:spcAft>
                <a:spcPct val="0"/>
              </a:spcAft>
              <a:defRPr>
                <a:solidFill>
                  <a:schemeClr val="tx1"/>
                </a:solidFill>
                <a:latin typeface="Arial" pitchFamily="34" charset="0"/>
              </a:defRPr>
            </a:lvl8pPr>
            <a:lvl9pPr marL="1828800" fontAlgn="base">
              <a:spcBef>
                <a:spcPct val="0"/>
              </a:spcBef>
              <a:spcAft>
                <a:spcPct val="0"/>
              </a:spcAft>
              <a:defRPr>
                <a:solidFill>
                  <a:schemeClr val="tx1"/>
                </a:solidFill>
                <a:latin typeface="Arial" pitchFamily="34" charset="0"/>
              </a:defRPr>
            </a:lvl9pPr>
          </a:lstStyle>
          <a:p>
            <a:r>
              <a:rPr lang="en-GB" sz="2000" b="1" dirty="0">
                <a:cs typeface="Arial" pitchFamily="34" charset="0"/>
              </a:rPr>
              <a:t>1961</a:t>
            </a:r>
          </a:p>
        </p:txBody>
      </p:sp>
      <p:sp>
        <p:nvSpPr>
          <p:cNvPr id="13" name="Title 1"/>
          <p:cNvSpPr txBox="1">
            <a:spLocks/>
          </p:cNvSpPr>
          <p:nvPr userDrawn="1"/>
        </p:nvSpPr>
        <p:spPr bwMode="auto">
          <a:xfrm>
            <a:off x="6594332" y="2589200"/>
            <a:ext cx="2081356"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defRPr>
                <a:solidFill>
                  <a:schemeClr val="tx1"/>
                </a:solidFill>
                <a:latin typeface="Arial" pitchFamily="34" charset="0"/>
              </a:defRPr>
            </a:lvl1pPr>
            <a:lvl2pPr marL="37931725" indent="-37474525" defTabSz="457200">
              <a:defRPr>
                <a:solidFill>
                  <a:schemeClr val="tx1"/>
                </a:solidFill>
                <a:latin typeface="Arial" pitchFamily="34" charset="0"/>
              </a:defRPr>
            </a:lvl2pPr>
            <a:lvl3pPr>
              <a:defRPr>
                <a:solidFill>
                  <a:schemeClr val="tx1"/>
                </a:solidFill>
                <a:latin typeface="Arial" pitchFamily="34" charset="0"/>
              </a:defRPr>
            </a:lvl3pPr>
            <a:lvl4pPr>
              <a:defRPr>
                <a:solidFill>
                  <a:schemeClr val="tx1"/>
                </a:solidFill>
                <a:latin typeface="Arial" pitchFamily="34" charset="0"/>
              </a:defRPr>
            </a:lvl4pPr>
            <a:lvl5pPr>
              <a:defRPr>
                <a:solidFill>
                  <a:schemeClr val="tx1"/>
                </a:solidFill>
                <a:latin typeface="Arial" pitchFamily="34" charset="0"/>
              </a:defRPr>
            </a:lvl5pPr>
            <a:lvl6pPr marL="457200" fontAlgn="base">
              <a:spcBef>
                <a:spcPct val="0"/>
              </a:spcBef>
              <a:spcAft>
                <a:spcPct val="0"/>
              </a:spcAft>
              <a:defRPr>
                <a:solidFill>
                  <a:schemeClr val="tx1"/>
                </a:solidFill>
                <a:latin typeface="Arial" pitchFamily="34" charset="0"/>
              </a:defRPr>
            </a:lvl6pPr>
            <a:lvl7pPr marL="914400" fontAlgn="base">
              <a:spcBef>
                <a:spcPct val="0"/>
              </a:spcBef>
              <a:spcAft>
                <a:spcPct val="0"/>
              </a:spcAft>
              <a:defRPr>
                <a:solidFill>
                  <a:schemeClr val="tx1"/>
                </a:solidFill>
                <a:latin typeface="Arial" pitchFamily="34" charset="0"/>
              </a:defRPr>
            </a:lvl7pPr>
            <a:lvl8pPr marL="1371600" fontAlgn="base">
              <a:spcBef>
                <a:spcPct val="0"/>
              </a:spcBef>
              <a:spcAft>
                <a:spcPct val="0"/>
              </a:spcAft>
              <a:defRPr>
                <a:solidFill>
                  <a:schemeClr val="tx1"/>
                </a:solidFill>
                <a:latin typeface="Arial" pitchFamily="34" charset="0"/>
              </a:defRPr>
            </a:lvl8pPr>
            <a:lvl9pPr marL="1828800" fontAlgn="base">
              <a:spcBef>
                <a:spcPct val="0"/>
              </a:spcBef>
              <a:spcAft>
                <a:spcPct val="0"/>
              </a:spcAft>
              <a:defRPr>
                <a:solidFill>
                  <a:schemeClr val="tx1"/>
                </a:solidFill>
                <a:latin typeface="Arial" pitchFamily="34" charset="0"/>
              </a:defRPr>
            </a:lvl9pPr>
          </a:lstStyle>
          <a:p>
            <a:pPr>
              <a:lnSpc>
                <a:spcPts val="1800"/>
              </a:lnSpc>
            </a:pPr>
            <a:r>
              <a:rPr lang="en-US" sz="1200" dirty="0" smtClean="0">
                <a:solidFill>
                  <a:srgbClr val="262626"/>
                </a:solidFill>
                <a:cs typeface="Arial" pitchFamily="34" charset="0"/>
              </a:rPr>
              <a:t>WWF has over</a:t>
            </a:r>
          </a:p>
          <a:p>
            <a:pPr>
              <a:lnSpc>
                <a:spcPts val="1800"/>
              </a:lnSpc>
            </a:pPr>
            <a:r>
              <a:rPr lang="en-US" sz="1200" dirty="0" smtClean="0">
                <a:solidFill>
                  <a:srgbClr val="262626"/>
                </a:solidFill>
                <a:cs typeface="Arial" pitchFamily="34" charset="0"/>
              </a:rPr>
              <a:t>5 million supporters</a:t>
            </a:r>
            <a:endParaRPr lang="en-US" sz="1200" dirty="0">
              <a:solidFill>
                <a:srgbClr val="262626"/>
              </a:solidFill>
              <a:cs typeface="Arial" pitchFamily="34" charset="0"/>
            </a:endParaRPr>
          </a:p>
        </p:txBody>
      </p:sp>
      <p:sp>
        <p:nvSpPr>
          <p:cNvPr id="14" name="Title 1"/>
          <p:cNvSpPr txBox="1">
            <a:spLocks/>
          </p:cNvSpPr>
          <p:nvPr userDrawn="1"/>
        </p:nvSpPr>
        <p:spPr bwMode="auto">
          <a:xfrm>
            <a:off x="6594332" y="4710100"/>
            <a:ext cx="2081356"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defRPr>
                <a:solidFill>
                  <a:schemeClr val="tx1"/>
                </a:solidFill>
                <a:latin typeface="Arial" pitchFamily="34" charset="0"/>
              </a:defRPr>
            </a:lvl1pPr>
            <a:lvl2pPr marL="37931725" indent="-37474525" defTabSz="457200">
              <a:defRPr>
                <a:solidFill>
                  <a:schemeClr val="tx1"/>
                </a:solidFill>
                <a:latin typeface="Arial" pitchFamily="34" charset="0"/>
              </a:defRPr>
            </a:lvl2pPr>
            <a:lvl3pPr>
              <a:defRPr>
                <a:solidFill>
                  <a:schemeClr val="tx1"/>
                </a:solidFill>
                <a:latin typeface="Arial" pitchFamily="34" charset="0"/>
              </a:defRPr>
            </a:lvl3pPr>
            <a:lvl4pPr>
              <a:defRPr>
                <a:solidFill>
                  <a:schemeClr val="tx1"/>
                </a:solidFill>
                <a:latin typeface="Arial" pitchFamily="34" charset="0"/>
              </a:defRPr>
            </a:lvl4pPr>
            <a:lvl5pPr>
              <a:defRPr>
                <a:solidFill>
                  <a:schemeClr val="tx1"/>
                </a:solidFill>
                <a:latin typeface="Arial" pitchFamily="34" charset="0"/>
              </a:defRPr>
            </a:lvl5pPr>
            <a:lvl6pPr marL="457200" fontAlgn="base">
              <a:spcBef>
                <a:spcPct val="0"/>
              </a:spcBef>
              <a:spcAft>
                <a:spcPct val="0"/>
              </a:spcAft>
              <a:defRPr>
                <a:solidFill>
                  <a:schemeClr val="tx1"/>
                </a:solidFill>
                <a:latin typeface="Arial" pitchFamily="34" charset="0"/>
              </a:defRPr>
            </a:lvl6pPr>
            <a:lvl7pPr marL="914400" fontAlgn="base">
              <a:spcBef>
                <a:spcPct val="0"/>
              </a:spcBef>
              <a:spcAft>
                <a:spcPct val="0"/>
              </a:spcAft>
              <a:defRPr>
                <a:solidFill>
                  <a:schemeClr val="tx1"/>
                </a:solidFill>
                <a:latin typeface="Arial" pitchFamily="34" charset="0"/>
              </a:defRPr>
            </a:lvl7pPr>
            <a:lvl8pPr marL="1371600" fontAlgn="base">
              <a:spcBef>
                <a:spcPct val="0"/>
              </a:spcBef>
              <a:spcAft>
                <a:spcPct val="0"/>
              </a:spcAft>
              <a:defRPr>
                <a:solidFill>
                  <a:schemeClr val="tx1"/>
                </a:solidFill>
                <a:latin typeface="Arial" pitchFamily="34" charset="0"/>
              </a:defRPr>
            </a:lvl8pPr>
            <a:lvl9pPr marL="1828800" fontAlgn="base">
              <a:spcBef>
                <a:spcPct val="0"/>
              </a:spcBef>
              <a:spcAft>
                <a:spcPct val="0"/>
              </a:spcAft>
              <a:defRPr>
                <a:solidFill>
                  <a:schemeClr val="tx1"/>
                </a:solidFill>
                <a:latin typeface="Arial" pitchFamily="34" charset="0"/>
              </a:defRPr>
            </a:lvl9pPr>
          </a:lstStyle>
          <a:p>
            <a:pPr>
              <a:lnSpc>
                <a:spcPts val="1800"/>
              </a:lnSpc>
            </a:pPr>
            <a:r>
              <a:rPr lang="en-US" sz="1200" dirty="0" smtClean="0">
                <a:solidFill>
                  <a:srgbClr val="262626"/>
                </a:solidFill>
                <a:cs typeface="Arial" pitchFamily="34" charset="0"/>
              </a:rPr>
              <a:t>WWF has over </a:t>
            </a:r>
            <a:br>
              <a:rPr lang="en-US" sz="1200" dirty="0" smtClean="0">
                <a:solidFill>
                  <a:srgbClr val="262626"/>
                </a:solidFill>
                <a:cs typeface="Arial" pitchFamily="34" charset="0"/>
              </a:rPr>
            </a:br>
            <a:r>
              <a:rPr lang="en-US" sz="1200" dirty="0" smtClean="0">
                <a:solidFill>
                  <a:srgbClr val="262626"/>
                </a:solidFill>
                <a:cs typeface="Arial" pitchFamily="34" charset="0"/>
              </a:rPr>
              <a:t>16 million followers</a:t>
            </a:r>
            <a:r>
              <a:rPr lang="en-US" sz="1200" baseline="0" dirty="0" smtClean="0">
                <a:solidFill>
                  <a:srgbClr val="262626"/>
                </a:solidFill>
                <a:cs typeface="Arial" pitchFamily="34" charset="0"/>
              </a:rPr>
              <a:t> on Facebook, Twitter and Google+</a:t>
            </a:r>
            <a:endParaRPr lang="en-US" sz="1200" dirty="0">
              <a:solidFill>
                <a:srgbClr val="262626"/>
              </a:solidFill>
              <a:cs typeface="Arial" pitchFamily="34" charset="0"/>
            </a:endParaRPr>
          </a:p>
        </p:txBody>
      </p:sp>
      <p:sp>
        <p:nvSpPr>
          <p:cNvPr id="15" name="Title 1"/>
          <p:cNvSpPr txBox="1">
            <a:spLocks/>
          </p:cNvSpPr>
          <p:nvPr userDrawn="1"/>
        </p:nvSpPr>
        <p:spPr bwMode="auto">
          <a:xfrm>
            <a:off x="384233" y="2589200"/>
            <a:ext cx="1373187"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defRPr>
                <a:solidFill>
                  <a:schemeClr val="tx1"/>
                </a:solidFill>
                <a:latin typeface="Arial" pitchFamily="34" charset="0"/>
              </a:defRPr>
            </a:lvl1pPr>
            <a:lvl2pPr marL="37931725" indent="-37474525" defTabSz="457200">
              <a:defRPr>
                <a:solidFill>
                  <a:schemeClr val="tx1"/>
                </a:solidFill>
                <a:latin typeface="Arial" pitchFamily="34" charset="0"/>
              </a:defRPr>
            </a:lvl2pPr>
            <a:lvl3pPr>
              <a:defRPr>
                <a:solidFill>
                  <a:schemeClr val="tx1"/>
                </a:solidFill>
                <a:latin typeface="Arial" pitchFamily="34" charset="0"/>
              </a:defRPr>
            </a:lvl3pPr>
            <a:lvl4pPr>
              <a:defRPr>
                <a:solidFill>
                  <a:schemeClr val="tx1"/>
                </a:solidFill>
                <a:latin typeface="Arial" pitchFamily="34" charset="0"/>
              </a:defRPr>
            </a:lvl4pPr>
            <a:lvl5pPr>
              <a:defRPr>
                <a:solidFill>
                  <a:schemeClr val="tx1"/>
                </a:solidFill>
                <a:latin typeface="Arial" pitchFamily="34" charset="0"/>
              </a:defRPr>
            </a:lvl5pPr>
            <a:lvl6pPr marL="457200" fontAlgn="base">
              <a:spcBef>
                <a:spcPct val="0"/>
              </a:spcBef>
              <a:spcAft>
                <a:spcPct val="0"/>
              </a:spcAft>
              <a:defRPr>
                <a:solidFill>
                  <a:schemeClr val="tx1"/>
                </a:solidFill>
                <a:latin typeface="Arial" pitchFamily="34" charset="0"/>
              </a:defRPr>
            </a:lvl6pPr>
            <a:lvl7pPr marL="914400" fontAlgn="base">
              <a:spcBef>
                <a:spcPct val="0"/>
              </a:spcBef>
              <a:spcAft>
                <a:spcPct val="0"/>
              </a:spcAft>
              <a:defRPr>
                <a:solidFill>
                  <a:schemeClr val="tx1"/>
                </a:solidFill>
                <a:latin typeface="Arial" pitchFamily="34" charset="0"/>
              </a:defRPr>
            </a:lvl7pPr>
            <a:lvl8pPr marL="1371600" fontAlgn="base">
              <a:spcBef>
                <a:spcPct val="0"/>
              </a:spcBef>
              <a:spcAft>
                <a:spcPct val="0"/>
              </a:spcAft>
              <a:defRPr>
                <a:solidFill>
                  <a:schemeClr val="tx1"/>
                </a:solidFill>
                <a:latin typeface="Arial" pitchFamily="34" charset="0"/>
              </a:defRPr>
            </a:lvl8pPr>
            <a:lvl9pPr marL="1828800" fontAlgn="base">
              <a:spcBef>
                <a:spcPct val="0"/>
              </a:spcBef>
              <a:spcAft>
                <a:spcPct val="0"/>
              </a:spcAft>
              <a:defRPr>
                <a:solidFill>
                  <a:schemeClr val="tx1"/>
                </a:solidFill>
                <a:latin typeface="Arial" pitchFamily="34" charset="0"/>
              </a:defRPr>
            </a:lvl9pPr>
          </a:lstStyle>
          <a:p>
            <a:pPr>
              <a:lnSpc>
                <a:spcPts val="1800"/>
              </a:lnSpc>
            </a:pPr>
            <a:r>
              <a:rPr lang="en-US" sz="1200" dirty="0">
                <a:solidFill>
                  <a:srgbClr val="262626"/>
                </a:solidFill>
                <a:cs typeface="Arial" pitchFamily="34" charset="0"/>
              </a:rPr>
              <a:t>WWF is in over</a:t>
            </a:r>
          </a:p>
          <a:p>
            <a:pPr>
              <a:lnSpc>
                <a:spcPts val="1800"/>
              </a:lnSpc>
            </a:pPr>
            <a:r>
              <a:rPr lang="en-US" sz="1200" dirty="0">
                <a:solidFill>
                  <a:srgbClr val="262626"/>
                </a:solidFill>
                <a:cs typeface="Arial" pitchFamily="34" charset="0"/>
              </a:rPr>
              <a:t>100 countries, on</a:t>
            </a:r>
          </a:p>
          <a:p>
            <a:pPr>
              <a:lnSpc>
                <a:spcPts val="1800"/>
              </a:lnSpc>
            </a:pPr>
            <a:r>
              <a:rPr lang="en-US" sz="1200" dirty="0" smtClean="0">
                <a:solidFill>
                  <a:srgbClr val="262626"/>
                </a:solidFill>
                <a:cs typeface="Arial" pitchFamily="34" charset="0"/>
              </a:rPr>
              <a:t>6 </a:t>
            </a:r>
            <a:r>
              <a:rPr lang="en-US" sz="1200" dirty="0">
                <a:solidFill>
                  <a:srgbClr val="262626"/>
                </a:solidFill>
                <a:cs typeface="Arial" pitchFamily="34" charset="0"/>
              </a:rPr>
              <a:t>continents</a:t>
            </a:r>
          </a:p>
        </p:txBody>
      </p:sp>
      <p:sp>
        <p:nvSpPr>
          <p:cNvPr id="16" name="Title 1"/>
          <p:cNvSpPr txBox="1">
            <a:spLocks/>
          </p:cNvSpPr>
          <p:nvPr userDrawn="1"/>
        </p:nvSpPr>
        <p:spPr bwMode="auto">
          <a:xfrm>
            <a:off x="384233" y="4710100"/>
            <a:ext cx="1946275"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defRPr>
                <a:solidFill>
                  <a:schemeClr val="tx1"/>
                </a:solidFill>
                <a:latin typeface="Arial" pitchFamily="34" charset="0"/>
              </a:defRPr>
            </a:lvl1pPr>
            <a:lvl2pPr marL="37931725" indent="-37474525" defTabSz="457200">
              <a:defRPr>
                <a:solidFill>
                  <a:schemeClr val="tx1"/>
                </a:solidFill>
                <a:latin typeface="Arial" pitchFamily="34" charset="0"/>
              </a:defRPr>
            </a:lvl2pPr>
            <a:lvl3pPr>
              <a:defRPr>
                <a:solidFill>
                  <a:schemeClr val="tx1"/>
                </a:solidFill>
                <a:latin typeface="Arial" pitchFamily="34" charset="0"/>
              </a:defRPr>
            </a:lvl3pPr>
            <a:lvl4pPr>
              <a:defRPr>
                <a:solidFill>
                  <a:schemeClr val="tx1"/>
                </a:solidFill>
                <a:latin typeface="Arial" pitchFamily="34" charset="0"/>
              </a:defRPr>
            </a:lvl4pPr>
            <a:lvl5pPr>
              <a:defRPr>
                <a:solidFill>
                  <a:schemeClr val="tx1"/>
                </a:solidFill>
                <a:latin typeface="Arial" pitchFamily="34" charset="0"/>
              </a:defRPr>
            </a:lvl5pPr>
            <a:lvl6pPr marL="457200" fontAlgn="base">
              <a:spcBef>
                <a:spcPct val="0"/>
              </a:spcBef>
              <a:spcAft>
                <a:spcPct val="0"/>
              </a:spcAft>
              <a:defRPr>
                <a:solidFill>
                  <a:schemeClr val="tx1"/>
                </a:solidFill>
                <a:latin typeface="Arial" pitchFamily="34" charset="0"/>
              </a:defRPr>
            </a:lvl6pPr>
            <a:lvl7pPr marL="914400" fontAlgn="base">
              <a:spcBef>
                <a:spcPct val="0"/>
              </a:spcBef>
              <a:spcAft>
                <a:spcPct val="0"/>
              </a:spcAft>
              <a:defRPr>
                <a:solidFill>
                  <a:schemeClr val="tx1"/>
                </a:solidFill>
                <a:latin typeface="Arial" pitchFamily="34" charset="0"/>
              </a:defRPr>
            </a:lvl7pPr>
            <a:lvl8pPr marL="1371600" fontAlgn="base">
              <a:spcBef>
                <a:spcPct val="0"/>
              </a:spcBef>
              <a:spcAft>
                <a:spcPct val="0"/>
              </a:spcAft>
              <a:defRPr>
                <a:solidFill>
                  <a:schemeClr val="tx1"/>
                </a:solidFill>
                <a:latin typeface="Arial" pitchFamily="34" charset="0"/>
              </a:defRPr>
            </a:lvl8pPr>
            <a:lvl9pPr marL="1828800" fontAlgn="base">
              <a:spcBef>
                <a:spcPct val="0"/>
              </a:spcBef>
              <a:spcAft>
                <a:spcPct val="0"/>
              </a:spcAft>
              <a:defRPr>
                <a:solidFill>
                  <a:schemeClr val="tx1"/>
                </a:solidFill>
                <a:latin typeface="Arial" pitchFamily="34" charset="0"/>
              </a:defRPr>
            </a:lvl9pPr>
          </a:lstStyle>
          <a:p>
            <a:pPr>
              <a:lnSpc>
                <a:spcPts val="1800"/>
              </a:lnSpc>
            </a:pPr>
            <a:r>
              <a:rPr lang="en-US" sz="1200" dirty="0">
                <a:solidFill>
                  <a:srgbClr val="262626"/>
                </a:solidFill>
                <a:cs typeface="Arial" pitchFamily="34" charset="0"/>
              </a:rPr>
              <a:t>WWF was founded</a:t>
            </a:r>
          </a:p>
          <a:p>
            <a:pPr>
              <a:lnSpc>
                <a:spcPts val="1800"/>
              </a:lnSpc>
            </a:pPr>
            <a:r>
              <a:rPr lang="en-US" sz="1200" dirty="0">
                <a:solidFill>
                  <a:srgbClr val="262626"/>
                </a:solidFill>
                <a:cs typeface="Arial" pitchFamily="34" charset="0"/>
              </a:rPr>
              <a:t>In 1961</a:t>
            </a:r>
          </a:p>
        </p:txBody>
      </p:sp>
    </p:spTree>
    <p:extLst>
      <p:ext uri="{BB962C8B-B14F-4D97-AF65-F5344CB8AC3E}">
        <p14:creationId xmlns:p14="http://schemas.microsoft.com/office/powerpoint/2010/main" val="75985973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0699050D-1165-9F43-816A-C9863921BB61}"/>
              </a:ext>
            </a:extLst>
          </p:cNvPr>
          <p:cNvSpPr>
            <a:spLocks noGrp="1"/>
          </p:cNvSpPr>
          <p:nvPr>
            <p:ph type="ctrTitle"/>
          </p:nvPr>
        </p:nvSpPr>
        <p:spPr>
          <a:xfrm>
            <a:off x="1143000" y="1122363"/>
            <a:ext cx="6858000" cy="2387600"/>
          </a:xfrm>
        </p:spPr>
        <p:txBody>
          <a:bodyPr anchor="b"/>
          <a:lstStyle>
            <a:lvl1pPr algn="ctr">
              <a:defRPr sz="4500"/>
            </a:lvl1pPr>
          </a:lstStyle>
          <a:p>
            <a:r>
              <a:rPr lang="nl-NL"/>
              <a:t>Klik om stijl te bewerken</a:t>
            </a:r>
          </a:p>
        </p:txBody>
      </p:sp>
      <p:sp>
        <p:nvSpPr>
          <p:cNvPr id="3" name="Ondertitel 2">
            <a:extLst>
              <a:ext uri="{FF2B5EF4-FFF2-40B4-BE49-F238E27FC236}">
                <a16:creationId xmlns:a16="http://schemas.microsoft.com/office/drawing/2014/main" xmlns="" id="{D2E8F478-1DBA-F143-AEF0-BE07B875FE40}"/>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xmlns="" id="{BDD77500-C5FD-D14B-B52C-ACE8CA797C69}"/>
              </a:ext>
            </a:extLst>
          </p:cNvPr>
          <p:cNvSpPr>
            <a:spLocks noGrp="1"/>
          </p:cNvSpPr>
          <p:nvPr>
            <p:ph type="dt" sz="half" idx="10"/>
          </p:nvPr>
        </p:nvSpPr>
        <p:spPr/>
        <p:txBody>
          <a:bodyPr/>
          <a:lstStyle/>
          <a:p>
            <a:fld id="{3D507F21-2C7A-F34F-9D11-764E5E410A9C}" type="datetimeFigureOut">
              <a:rPr lang="nl-NL" smtClean="0">
                <a:solidFill>
                  <a:prstClr val="black">
                    <a:tint val="75000"/>
                  </a:prstClr>
                </a:solidFill>
              </a:rPr>
              <a:pPr/>
              <a:t>8-7-2021</a:t>
            </a:fld>
            <a:endParaRPr lang="nl-NL">
              <a:solidFill>
                <a:prstClr val="black">
                  <a:tint val="75000"/>
                </a:prstClr>
              </a:solidFill>
            </a:endParaRPr>
          </a:p>
        </p:txBody>
      </p:sp>
      <p:sp>
        <p:nvSpPr>
          <p:cNvPr id="5" name="Tijdelijke aanduiding voor voettekst 4">
            <a:extLst>
              <a:ext uri="{FF2B5EF4-FFF2-40B4-BE49-F238E27FC236}">
                <a16:creationId xmlns:a16="http://schemas.microsoft.com/office/drawing/2014/main" xmlns="" id="{35BB5455-7FD1-8443-8E41-E4C5561F8FCA}"/>
              </a:ext>
            </a:extLst>
          </p:cNvPr>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a:extLst>
              <a:ext uri="{FF2B5EF4-FFF2-40B4-BE49-F238E27FC236}">
                <a16:creationId xmlns:a16="http://schemas.microsoft.com/office/drawing/2014/main" xmlns="" id="{E6E26125-C9E4-194E-A4C7-9433FD8E0FDA}"/>
              </a:ext>
            </a:extLst>
          </p:cNvPr>
          <p:cNvSpPr>
            <a:spLocks noGrp="1"/>
          </p:cNvSpPr>
          <p:nvPr>
            <p:ph type="sldNum" sz="quarter" idx="12"/>
          </p:nvPr>
        </p:nvSpPr>
        <p:spPr/>
        <p:txBody>
          <a:bodyPr/>
          <a:lstStyle/>
          <a:p>
            <a:fld id="{B60A8286-999A-3C40-9293-93E7A393EE75}" type="slidenum">
              <a:rPr lang="nl-NL" smtClean="0">
                <a:solidFill>
                  <a:prstClr val="black">
                    <a:tint val="75000"/>
                  </a:prstClr>
                </a:solidFill>
              </a:rPr>
              <a:pPr/>
              <a:t>‹#›</a:t>
            </a:fld>
            <a:endParaRPr lang="nl-NL">
              <a:solidFill>
                <a:prstClr val="black">
                  <a:tint val="75000"/>
                </a:prstClr>
              </a:solidFill>
            </a:endParaRPr>
          </a:p>
        </p:txBody>
      </p:sp>
    </p:spTree>
    <p:extLst>
      <p:ext uri="{BB962C8B-B14F-4D97-AF65-F5344CB8AC3E}">
        <p14:creationId xmlns:p14="http://schemas.microsoft.com/office/powerpoint/2010/main" val="581819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C170BB98-FB40-B245-A0E1-07449965C704}"/>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xmlns="" id="{82D60458-54FC-A342-B6A0-6FCB0C0287F4}"/>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xmlns="" id="{46A78A92-EA3B-6C46-80EE-903C88C36407}"/>
              </a:ext>
            </a:extLst>
          </p:cNvPr>
          <p:cNvSpPr>
            <a:spLocks noGrp="1"/>
          </p:cNvSpPr>
          <p:nvPr>
            <p:ph type="dt" sz="half" idx="10"/>
          </p:nvPr>
        </p:nvSpPr>
        <p:spPr/>
        <p:txBody>
          <a:bodyPr/>
          <a:lstStyle/>
          <a:p>
            <a:fld id="{3D507F21-2C7A-F34F-9D11-764E5E410A9C}" type="datetimeFigureOut">
              <a:rPr lang="nl-NL" smtClean="0">
                <a:solidFill>
                  <a:prstClr val="black">
                    <a:tint val="75000"/>
                  </a:prstClr>
                </a:solidFill>
              </a:rPr>
              <a:pPr/>
              <a:t>8-7-2021</a:t>
            </a:fld>
            <a:endParaRPr lang="nl-NL">
              <a:solidFill>
                <a:prstClr val="black">
                  <a:tint val="75000"/>
                </a:prstClr>
              </a:solidFill>
            </a:endParaRPr>
          </a:p>
        </p:txBody>
      </p:sp>
      <p:sp>
        <p:nvSpPr>
          <p:cNvPr id="5" name="Tijdelijke aanduiding voor voettekst 4">
            <a:extLst>
              <a:ext uri="{FF2B5EF4-FFF2-40B4-BE49-F238E27FC236}">
                <a16:creationId xmlns:a16="http://schemas.microsoft.com/office/drawing/2014/main" xmlns="" id="{D7301B58-A950-824F-B7FD-59886FF15ECD}"/>
              </a:ext>
            </a:extLst>
          </p:cNvPr>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a:extLst>
              <a:ext uri="{FF2B5EF4-FFF2-40B4-BE49-F238E27FC236}">
                <a16:creationId xmlns:a16="http://schemas.microsoft.com/office/drawing/2014/main" xmlns="" id="{A3F8F098-B158-F44B-843D-21E6500076C3}"/>
              </a:ext>
            </a:extLst>
          </p:cNvPr>
          <p:cNvSpPr>
            <a:spLocks noGrp="1"/>
          </p:cNvSpPr>
          <p:nvPr>
            <p:ph type="sldNum" sz="quarter" idx="12"/>
          </p:nvPr>
        </p:nvSpPr>
        <p:spPr/>
        <p:txBody>
          <a:bodyPr/>
          <a:lstStyle/>
          <a:p>
            <a:fld id="{B60A8286-999A-3C40-9293-93E7A393EE75}" type="slidenum">
              <a:rPr lang="nl-NL" smtClean="0">
                <a:solidFill>
                  <a:prstClr val="black">
                    <a:tint val="75000"/>
                  </a:prstClr>
                </a:solidFill>
              </a:rPr>
              <a:pPr/>
              <a:t>‹#›</a:t>
            </a:fld>
            <a:endParaRPr lang="nl-NL">
              <a:solidFill>
                <a:prstClr val="black">
                  <a:tint val="75000"/>
                </a:prstClr>
              </a:solidFill>
            </a:endParaRPr>
          </a:p>
        </p:txBody>
      </p:sp>
    </p:spTree>
    <p:extLst>
      <p:ext uri="{BB962C8B-B14F-4D97-AF65-F5344CB8AC3E}">
        <p14:creationId xmlns:p14="http://schemas.microsoft.com/office/powerpoint/2010/main" val="34106522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5896F754-CAA4-F74A-9E9E-C6AF4763085F}"/>
              </a:ext>
            </a:extLst>
          </p:cNvPr>
          <p:cNvSpPr>
            <a:spLocks noGrp="1"/>
          </p:cNvSpPr>
          <p:nvPr>
            <p:ph type="title"/>
          </p:nvPr>
        </p:nvSpPr>
        <p:spPr>
          <a:xfrm>
            <a:off x="623888" y="1709739"/>
            <a:ext cx="7886700" cy="2852737"/>
          </a:xfrm>
        </p:spPr>
        <p:txBody>
          <a:bodyPr anchor="b"/>
          <a:lstStyle>
            <a:lvl1pPr>
              <a:defRPr sz="4500"/>
            </a:lvl1pPr>
          </a:lstStyle>
          <a:p>
            <a:r>
              <a:rPr lang="nl-NL"/>
              <a:t>Klik om stijl te bewerken</a:t>
            </a:r>
          </a:p>
        </p:txBody>
      </p:sp>
      <p:sp>
        <p:nvSpPr>
          <p:cNvPr id="3" name="Tijdelijke aanduiding voor tekst 2">
            <a:extLst>
              <a:ext uri="{FF2B5EF4-FFF2-40B4-BE49-F238E27FC236}">
                <a16:creationId xmlns:a16="http://schemas.microsoft.com/office/drawing/2014/main" xmlns="" id="{EAD6F13B-C32F-3A4B-A17C-C29B17F3BDFB}"/>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xmlns="" id="{77A82D27-6979-5649-B215-74BE5C3FF67F}"/>
              </a:ext>
            </a:extLst>
          </p:cNvPr>
          <p:cNvSpPr>
            <a:spLocks noGrp="1"/>
          </p:cNvSpPr>
          <p:nvPr>
            <p:ph type="dt" sz="half" idx="10"/>
          </p:nvPr>
        </p:nvSpPr>
        <p:spPr/>
        <p:txBody>
          <a:bodyPr/>
          <a:lstStyle/>
          <a:p>
            <a:fld id="{3D507F21-2C7A-F34F-9D11-764E5E410A9C}" type="datetimeFigureOut">
              <a:rPr lang="nl-NL" smtClean="0">
                <a:solidFill>
                  <a:prstClr val="black">
                    <a:tint val="75000"/>
                  </a:prstClr>
                </a:solidFill>
              </a:rPr>
              <a:pPr/>
              <a:t>8-7-2021</a:t>
            </a:fld>
            <a:endParaRPr lang="nl-NL">
              <a:solidFill>
                <a:prstClr val="black">
                  <a:tint val="75000"/>
                </a:prstClr>
              </a:solidFill>
            </a:endParaRPr>
          </a:p>
        </p:txBody>
      </p:sp>
      <p:sp>
        <p:nvSpPr>
          <p:cNvPr id="5" name="Tijdelijke aanduiding voor voettekst 4">
            <a:extLst>
              <a:ext uri="{FF2B5EF4-FFF2-40B4-BE49-F238E27FC236}">
                <a16:creationId xmlns:a16="http://schemas.microsoft.com/office/drawing/2014/main" xmlns="" id="{AEAF4E57-447E-184D-A329-10D7578F2A16}"/>
              </a:ext>
            </a:extLst>
          </p:cNvPr>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a:extLst>
              <a:ext uri="{FF2B5EF4-FFF2-40B4-BE49-F238E27FC236}">
                <a16:creationId xmlns:a16="http://schemas.microsoft.com/office/drawing/2014/main" xmlns="" id="{03E77CAD-E565-F04F-A4A0-F767CEE9AAD8}"/>
              </a:ext>
            </a:extLst>
          </p:cNvPr>
          <p:cNvSpPr>
            <a:spLocks noGrp="1"/>
          </p:cNvSpPr>
          <p:nvPr>
            <p:ph type="sldNum" sz="quarter" idx="12"/>
          </p:nvPr>
        </p:nvSpPr>
        <p:spPr/>
        <p:txBody>
          <a:bodyPr/>
          <a:lstStyle/>
          <a:p>
            <a:fld id="{B60A8286-999A-3C40-9293-93E7A393EE75}" type="slidenum">
              <a:rPr lang="nl-NL" smtClean="0">
                <a:solidFill>
                  <a:prstClr val="black">
                    <a:tint val="75000"/>
                  </a:prstClr>
                </a:solidFill>
              </a:rPr>
              <a:pPr/>
              <a:t>‹#›</a:t>
            </a:fld>
            <a:endParaRPr lang="nl-NL">
              <a:solidFill>
                <a:prstClr val="black">
                  <a:tint val="75000"/>
                </a:prstClr>
              </a:solidFill>
            </a:endParaRPr>
          </a:p>
        </p:txBody>
      </p:sp>
    </p:spTree>
    <p:extLst>
      <p:ext uri="{BB962C8B-B14F-4D97-AF65-F5344CB8AC3E}">
        <p14:creationId xmlns:p14="http://schemas.microsoft.com/office/powerpoint/2010/main" val="29229783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60E51C75-0205-914E-A971-36F3C6522F0F}"/>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xmlns="" id="{5029F06B-52BF-A643-891A-1029A586FF3D}"/>
              </a:ext>
            </a:extLst>
          </p:cNvPr>
          <p:cNvSpPr>
            <a:spLocks noGrp="1"/>
          </p:cNvSpPr>
          <p:nvPr>
            <p:ph sz="half" idx="1"/>
          </p:nvPr>
        </p:nvSpPr>
        <p:spPr>
          <a:xfrm>
            <a:off x="628650" y="1825625"/>
            <a:ext cx="38862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xmlns="" id="{581361A7-D2F6-194D-A82B-0E65F37D16A3}"/>
              </a:ext>
            </a:extLst>
          </p:cNvPr>
          <p:cNvSpPr>
            <a:spLocks noGrp="1"/>
          </p:cNvSpPr>
          <p:nvPr>
            <p:ph sz="half" idx="2"/>
          </p:nvPr>
        </p:nvSpPr>
        <p:spPr>
          <a:xfrm>
            <a:off x="4629150" y="1825625"/>
            <a:ext cx="38862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xmlns="" id="{B965E078-37E1-B74B-9617-AEAEB14F7D0F}"/>
              </a:ext>
            </a:extLst>
          </p:cNvPr>
          <p:cNvSpPr>
            <a:spLocks noGrp="1"/>
          </p:cNvSpPr>
          <p:nvPr>
            <p:ph type="dt" sz="half" idx="10"/>
          </p:nvPr>
        </p:nvSpPr>
        <p:spPr/>
        <p:txBody>
          <a:bodyPr/>
          <a:lstStyle/>
          <a:p>
            <a:fld id="{3D507F21-2C7A-F34F-9D11-764E5E410A9C}" type="datetimeFigureOut">
              <a:rPr lang="nl-NL" smtClean="0">
                <a:solidFill>
                  <a:prstClr val="black">
                    <a:tint val="75000"/>
                  </a:prstClr>
                </a:solidFill>
              </a:rPr>
              <a:pPr/>
              <a:t>8-7-2021</a:t>
            </a:fld>
            <a:endParaRPr lang="nl-NL">
              <a:solidFill>
                <a:prstClr val="black">
                  <a:tint val="75000"/>
                </a:prstClr>
              </a:solidFill>
            </a:endParaRPr>
          </a:p>
        </p:txBody>
      </p:sp>
      <p:sp>
        <p:nvSpPr>
          <p:cNvPr id="6" name="Tijdelijke aanduiding voor voettekst 5">
            <a:extLst>
              <a:ext uri="{FF2B5EF4-FFF2-40B4-BE49-F238E27FC236}">
                <a16:creationId xmlns:a16="http://schemas.microsoft.com/office/drawing/2014/main" xmlns="" id="{BADB89C1-6C05-6349-ABE3-F20222C0C209}"/>
              </a:ext>
            </a:extLst>
          </p:cNvPr>
          <p:cNvSpPr>
            <a:spLocks noGrp="1"/>
          </p:cNvSpPr>
          <p:nvPr>
            <p:ph type="ftr" sz="quarter" idx="11"/>
          </p:nvPr>
        </p:nvSpPr>
        <p:spPr/>
        <p:txBody>
          <a:bodyPr/>
          <a:lstStyle/>
          <a:p>
            <a:endParaRPr lang="nl-NL">
              <a:solidFill>
                <a:prstClr val="black">
                  <a:tint val="75000"/>
                </a:prstClr>
              </a:solidFill>
            </a:endParaRPr>
          </a:p>
        </p:txBody>
      </p:sp>
      <p:sp>
        <p:nvSpPr>
          <p:cNvPr id="7" name="Tijdelijke aanduiding voor dianummer 6">
            <a:extLst>
              <a:ext uri="{FF2B5EF4-FFF2-40B4-BE49-F238E27FC236}">
                <a16:creationId xmlns:a16="http://schemas.microsoft.com/office/drawing/2014/main" xmlns="" id="{00E39418-157A-3F45-AEB6-600838004D32}"/>
              </a:ext>
            </a:extLst>
          </p:cNvPr>
          <p:cNvSpPr>
            <a:spLocks noGrp="1"/>
          </p:cNvSpPr>
          <p:nvPr>
            <p:ph type="sldNum" sz="quarter" idx="12"/>
          </p:nvPr>
        </p:nvSpPr>
        <p:spPr/>
        <p:txBody>
          <a:bodyPr/>
          <a:lstStyle/>
          <a:p>
            <a:fld id="{B60A8286-999A-3C40-9293-93E7A393EE75}" type="slidenum">
              <a:rPr lang="nl-NL" smtClean="0">
                <a:solidFill>
                  <a:prstClr val="black">
                    <a:tint val="75000"/>
                  </a:prstClr>
                </a:solidFill>
              </a:rPr>
              <a:pPr/>
              <a:t>‹#›</a:t>
            </a:fld>
            <a:endParaRPr lang="nl-NL">
              <a:solidFill>
                <a:prstClr val="black">
                  <a:tint val="75000"/>
                </a:prstClr>
              </a:solidFill>
            </a:endParaRPr>
          </a:p>
        </p:txBody>
      </p:sp>
    </p:spTree>
    <p:extLst>
      <p:ext uri="{BB962C8B-B14F-4D97-AF65-F5344CB8AC3E}">
        <p14:creationId xmlns:p14="http://schemas.microsoft.com/office/powerpoint/2010/main" val="4099183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3D35FFBD-AE2B-8347-A785-E31FDE58690F}"/>
              </a:ext>
            </a:extLst>
          </p:cNvPr>
          <p:cNvSpPr>
            <a:spLocks noGrp="1"/>
          </p:cNvSpPr>
          <p:nvPr>
            <p:ph type="title"/>
          </p:nvPr>
        </p:nvSpPr>
        <p:spPr>
          <a:xfrm>
            <a:off x="629841" y="365126"/>
            <a:ext cx="78867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xmlns="" id="{6B57D107-CEE7-1A43-B7EF-D874D0C2C04B}"/>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xmlns="" id="{0138D86E-66C5-E746-82AB-49E6E9184192}"/>
              </a:ext>
            </a:extLst>
          </p:cNvPr>
          <p:cNvSpPr>
            <a:spLocks noGrp="1"/>
          </p:cNvSpPr>
          <p:nvPr>
            <p:ph sz="half" idx="2"/>
          </p:nvPr>
        </p:nvSpPr>
        <p:spPr>
          <a:xfrm>
            <a:off x="629842" y="2505075"/>
            <a:ext cx="3868340"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xmlns="" id="{09A8BD6C-6581-6D44-A034-C7F22B73A27E}"/>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xmlns="" id="{2D05CCBF-409C-CD47-B62A-8158BCF661C0}"/>
              </a:ext>
            </a:extLst>
          </p:cNvPr>
          <p:cNvSpPr>
            <a:spLocks noGrp="1"/>
          </p:cNvSpPr>
          <p:nvPr>
            <p:ph sz="quarter" idx="4"/>
          </p:nvPr>
        </p:nvSpPr>
        <p:spPr>
          <a:xfrm>
            <a:off x="4629150" y="2505075"/>
            <a:ext cx="3887391"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xmlns="" id="{4A598A55-2744-F54A-B5A3-7CB82A20E220}"/>
              </a:ext>
            </a:extLst>
          </p:cNvPr>
          <p:cNvSpPr>
            <a:spLocks noGrp="1"/>
          </p:cNvSpPr>
          <p:nvPr>
            <p:ph type="dt" sz="half" idx="10"/>
          </p:nvPr>
        </p:nvSpPr>
        <p:spPr/>
        <p:txBody>
          <a:bodyPr/>
          <a:lstStyle/>
          <a:p>
            <a:fld id="{3D507F21-2C7A-F34F-9D11-764E5E410A9C}" type="datetimeFigureOut">
              <a:rPr lang="nl-NL" smtClean="0">
                <a:solidFill>
                  <a:prstClr val="black">
                    <a:tint val="75000"/>
                  </a:prstClr>
                </a:solidFill>
              </a:rPr>
              <a:pPr/>
              <a:t>8-7-2021</a:t>
            </a:fld>
            <a:endParaRPr lang="nl-NL">
              <a:solidFill>
                <a:prstClr val="black">
                  <a:tint val="75000"/>
                </a:prstClr>
              </a:solidFill>
            </a:endParaRPr>
          </a:p>
        </p:txBody>
      </p:sp>
      <p:sp>
        <p:nvSpPr>
          <p:cNvPr id="8" name="Tijdelijke aanduiding voor voettekst 7">
            <a:extLst>
              <a:ext uri="{FF2B5EF4-FFF2-40B4-BE49-F238E27FC236}">
                <a16:creationId xmlns:a16="http://schemas.microsoft.com/office/drawing/2014/main" xmlns="" id="{B9494B0F-204E-344E-9D73-573023CF866F}"/>
              </a:ext>
            </a:extLst>
          </p:cNvPr>
          <p:cNvSpPr>
            <a:spLocks noGrp="1"/>
          </p:cNvSpPr>
          <p:nvPr>
            <p:ph type="ftr" sz="quarter" idx="11"/>
          </p:nvPr>
        </p:nvSpPr>
        <p:spPr/>
        <p:txBody>
          <a:bodyPr/>
          <a:lstStyle/>
          <a:p>
            <a:endParaRPr lang="nl-NL">
              <a:solidFill>
                <a:prstClr val="black">
                  <a:tint val="75000"/>
                </a:prstClr>
              </a:solidFill>
            </a:endParaRPr>
          </a:p>
        </p:txBody>
      </p:sp>
      <p:sp>
        <p:nvSpPr>
          <p:cNvPr id="9" name="Tijdelijke aanduiding voor dianummer 8">
            <a:extLst>
              <a:ext uri="{FF2B5EF4-FFF2-40B4-BE49-F238E27FC236}">
                <a16:creationId xmlns:a16="http://schemas.microsoft.com/office/drawing/2014/main" xmlns="" id="{B568CC95-50B6-3941-954A-B758761DBD4D}"/>
              </a:ext>
            </a:extLst>
          </p:cNvPr>
          <p:cNvSpPr>
            <a:spLocks noGrp="1"/>
          </p:cNvSpPr>
          <p:nvPr>
            <p:ph type="sldNum" sz="quarter" idx="12"/>
          </p:nvPr>
        </p:nvSpPr>
        <p:spPr/>
        <p:txBody>
          <a:bodyPr/>
          <a:lstStyle/>
          <a:p>
            <a:fld id="{B60A8286-999A-3C40-9293-93E7A393EE75}" type="slidenum">
              <a:rPr lang="nl-NL" smtClean="0">
                <a:solidFill>
                  <a:prstClr val="black">
                    <a:tint val="75000"/>
                  </a:prstClr>
                </a:solidFill>
              </a:rPr>
              <a:pPr/>
              <a:t>‹#›</a:t>
            </a:fld>
            <a:endParaRPr lang="nl-NL">
              <a:solidFill>
                <a:prstClr val="black">
                  <a:tint val="75000"/>
                </a:prstClr>
              </a:solidFill>
            </a:endParaRPr>
          </a:p>
        </p:txBody>
      </p:sp>
    </p:spTree>
    <p:extLst>
      <p:ext uri="{BB962C8B-B14F-4D97-AF65-F5344CB8AC3E}">
        <p14:creationId xmlns:p14="http://schemas.microsoft.com/office/powerpoint/2010/main" val="19409454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3" name="Rectangle 2"/>
          <p:cNvSpPr/>
          <p:nvPr userDrawn="1"/>
        </p:nvSpPr>
        <p:spPr>
          <a:xfrm>
            <a:off x="899592" y="260648"/>
            <a:ext cx="7992888" cy="6372000"/>
          </a:xfrm>
          <a:prstGeom prst="rect">
            <a:avLst/>
          </a:prstGeom>
          <a:solidFill>
            <a:srgbClr val="0072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 name="Straight Connector 3"/>
          <p:cNvCxnSpPr/>
          <p:nvPr userDrawn="1"/>
        </p:nvCxnSpPr>
        <p:spPr>
          <a:xfrm>
            <a:off x="1893794" y="5012034"/>
            <a:ext cx="6480000" cy="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a:off x="1893794" y="4077072"/>
            <a:ext cx="6480000" cy="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6" name="Text Placeholder 5"/>
          <p:cNvSpPr>
            <a:spLocks noGrp="1"/>
          </p:cNvSpPr>
          <p:nvPr>
            <p:ph type="body" sz="quarter" idx="12" hasCustomPrompt="1"/>
          </p:nvPr>
        </p:nvSpPr>
        <p:spPr>
          <a:xfrm>
            <a:off x="1763688" y="4075930"/>
            <a:ext cx="6408737" cy="863799"/>
          </a:xfrm>
          <a:prstGeom prst="rect">
            <a:avLst/>
          </a:prstGeom>
        </p:spPr>
        <p:txBody>
          <a:bodyPr anchor="b" anchorCtr="0">
            <a:normAutofit/>
          </a:bodyPr>
          <a:lstStyle>
            <a:lvl1pPr marL="0" indent="0">
              <a:lnSpc>
                <a:spcPct val="80000"/>
              </a:lnSpc>
              <a:buNone/>
              <a:defRPr sz="1600" baseline="0">
                <a:solidFill>
                  <a:schemeClr val="tx1">
                    <a:lumMod val="65000"/>
                    <a:lumOff val="35000"/>
                  </a:schemeClr>
                </a:solidFill>
              </a:defRPr>
            </a:lvl1pPr>
          </a:lstStyle>
          <a:p>
            <a:pPr lvl="0"/>
            <a:r>
              <a:rPr lang="en-US" dirty="0" smtClean="0"/>
              <a:t>Name / Office / department / </a:t>
            </a:r>
            <a:r>
              <a:rPr lang="en-US" dirty="0" err="1" smtClean="0"/>
              <a:t>dd</a:t>
            </a:r>
            <a:r>
              <a:rPr lang="en-US" dirty="0" smtClean="0"/>
              <a:t> mm </a:t>
            </a:r>
            <a:r>
              <a:rPr lang="en-US" dirty="0" err="1" smtClean="0"/>
              <a:t>yyyy</a:t>
            </a:r>
            <a:r>
              <a:rPr lang="en-US" dirty="0" smtClean="0"/>
              <a:t> (3 lines max)</a:t>
            </a:r>
          </a:p>
        </p:txBody>
      </p:sp>
      <p:sp>
        <p:nvSpPr>
          <p:cNvPr id="7" name="Text Placeholder 5"/>
          <p:cNvSpPr>
            <a:spLocks noGrp="1"/>
          </p:cNvSpPr>
          <p:nvPr>
            <p:ph type="body" sz="quarter" idx="11" hasCustomPrompt="1"/>
          </p:nvPr>
        </p:nvSpPr>
        <p:spPr>
          <a:xfrm>
            <a:off x="1763713" y="2633320"/>
            <a:ext cx="6624711" cy="1439863"/>
          </a:xfrm>
          <a:prstGeom prst="rect">
            <a:avLst/>
          </a:prstGeom>
        </p:spPr>
        <p:txBody>
          <a:bodyPr anchor="b" anchorCtr="0"/>
          <a:lstStyle>
            <a:lvl1pPr marL="0" indent="0">
              <a:lnSpc>
                <a:spcPct val="80000"/>
              </a:lnSpc>
              <a:buNone/>
              <a:defRPr baseline="0">
                <a:solidFill>
                  <a:schemeClr val="bg1"/>
                </a:solidFill>
              </a:defRPr>
            </a:lvl1pPr>
          </a:lstStyle>
          <a:p>
            <a:pPr lvl="0"/>
            <a:r>
              <a:rPr lang="en-US" dirty="0" smtClean="0"/>
              <a:t>Presentation title can go here </a:t>
            </a:r>
            <a:br>
              <a:rPr lang="en-US" dirty="0" smtClean="0"/>
            </a:br>
            <a:r>
              <a:rPr lang="en-US" dirty="0" smtClean="0"/>
              <a:t>(2 lines)</a:t>
            </a:r>
          </a:p>
        </p:txBody>
      </p:sp>
    </p:spTree>
    <p:extLst>
      <p:ext uri="{BB962C8B-B14F-4D97-AF65-F5344CB8AC3E}">
        <p14:creationId xmlns:p14="http://schemas.microsoft.com/office/powerpoint/2010/main" val="275270235"/>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C87A56D8-4B7D-F64F-905C-29F3E90CD096}"/>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xmlns="" id="{DD7F5C46-7617-1E47-BA2B-83A1DF4C692A}"/>
              </a:ext>
            </a:extLst>
          </p:cNvPr>
          <p:cNvSpPr>
            <a:spLocks noGrp="1"/>
          </p:cNvSpPr>
          <p:nvPr>
            <p:ph type="dt" sz="half" idx="10"/>
          </p:nvPr>
        </p:nvSpPr>
        <p:spPr/>
        <p:txBody>
          <a:bodyPr/>
          <a:lstStyle/>
          <a:p>
            <a:fld id="{3D507F21-2C7A-F34F-9D11-764E5E410A9C}" type="datetimeFigureOut">
              <a:rPr lang="nl-NL" smtClean="0">
                <a:solidFill>
                  <a:prstClr val="black">
                    <a:tint val="75000"/>
                  </a:prstClr>
                </a:solidFill>
              </a:rPr>
              <a:pPr/>
              <a:t>8-7-2021</a:t>
            </a:fld>
            <a:endParaRPr lang="nl-NL">
              <a:solidFill>
                <a:prstClr val="black">
                  <a:tint val="75000"/>
                </a:prstClr>
              </a:solidFill>
            </a:endParaRPr>
          </a:p>
        </p:txBody>
      </p:sp>
      <p:sp>
        <p:nvSpPr>
          <p:cNvPr id="4" name="Tijdelijke aanduiding voor voettekst 3">
            <a:extLst>
              <a:ext uri="{FF2B5EF4-FFF2-40B4-BE49-F238E27FC236}">
                <a16:creationId xmlns:a16="http://schemas.microsoft.com/office/drawing/2014/main" xmlns="" id="{E7451B15-BD72-A04A-B036-A6B37627473E}"/>
              </a:ext>
            </a:extLst>
          </p:cNvPr>
          <p:cNvSpPr>
            <a:spLocks noGrp="1"/>
          </p:cNvSpPr>
          <p:nvPr>
            <p:ph type="ftr" sz="quarter" idx="11"/>
          </p:nvPr>
        </p:nvSpPr>
        <p:spPr/>
        <p:txBody>
          <a:bodyPr/>
          <a:lstStyle/>
          <a:p>
            <a:endParaRPr lang="nl-NL">
              <a:solidFill>
                <a:prstClr val="black">
                  <a:tint val="75000"/>
                </a:prstClr>
              </a:solidFill>
            </a:endParaRPr>
          </a:p>
        </p:txBody>
      </p:sp>
      <p:sp>
        <p:nvSpPr>
          <p:cNvPr id="5" name="Tijdelijke aanduiding voor dianummer 4">
            <a:extLst>
              <a:ext uri="{FF2B5EF4-FFF2-40B4-BE49-F238E27FC236}">
                <a16:creationId xmlns:a16="http://schemas.microsoft.com/office/drawing/2014/main" xmlns="" id="{C417DD0C-1325-8045-9041-E1F1AA76E96E}"/>
              </a:ext>
            </a:extLst>
          </p:cNvPr>
          <p:cNvSpPr>
            <a:spLocks noGrp="1"/>
          </p:cNvSpPr>
          <p:nvPr>
            <p:ph type="sldNum" sz="quarter" idx="12"/>
          </p:nvPr>
        </p:nvSpPr>
        <p:spPr/>
        <p:txBody>
          <a:bodyPr/>
          <a:lstStyle/>
          <a:p>
            <a:fld id="{B60A8286-999A-3C40-9293-93E7A393EE75}" type="slidenum">
              <a:rPr lang="nl-NL" smtClean="0">
                <a:solidFill>
                  <a:prstClr val="black">
                    <a:tint val="75000"/>
                  </a:prstClr>
                </a:solidFill>
              </a:rPr>
              <a:pPr/>
              <a:t>‹#›</a:t>
            </a:fld>
            <a:endParaRPr lang="nl-NL">
              <a:solidFill>
                <a:prstClr val="black">
                  <a:tint val="75000"/>
                </a:prstClr>
              </a:solidFill>
            </a:endParaRPr>
          </a:p>
        </p:txBody>
      </p:sp>
    </p:spTree>
    <p:extLst>
      <p:ext uri="{BB962C8B-B14F-4D97-AF65-F5344CB8AC3E}">
        <p14:creationId xmlns:p14="http://schemas.microsoft.com/office/powerpoint/2010/main" val="27815348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xmlns="" id="{835C5CDD-885F-0347-AE81-F99AE89E6F07}"/>
              </a:ext>
            </a:extLst>
          </p:cNvPr>
          <p:cNvSpPr>
            <a:spLocks noGrp="1"/>
          </p:cNvSpPr>
          <p:nvPr>
            <p:ph type="dt" sz="half" idx="10"/>
          </p:nvPr>
        </p:nvSpPr>
        <p:spPr/>
        <p:txBody>
          <a:bodyPr/>
          <a:lstStyle/>
          <a:p>
            <a:fld id="{3D507F21-2C7A-F34F-9D11-764E5E410A9C}" type="datetimeFigureOut">
              <a:rPr lang="nl-NL" smtClean="0">
                <a:solidFill>
                  <a:prstClr val="black">
                    <a:tint val="75000"/>
                  </a:prstClr>
                </a:solidFill>
              </a:rPr>
              <a:pPr/>
              <a:t>8-7-2021</a:t>
            </a:fld>
            <a:endParaRPr lang="nl-NL">
              <a:solidFill>
                <a:prstClr val="black">
                  <a:tint val="75000"/>
                </a:prstClr>
              </a:solidFill>
            </a:endParaRPr>
          </a:p>
        </p:txBody>
      </p:sp>
      <p:sp>
        <p:nvSpPr>
          <p:cNvPr id="3" name="Tijdelijke aanduiding voor voettekst 2">
            <a:extLst>
              <a:ext uri="{FF2B5EF4-FFF2-40B4-BE49-F238E27FC236}">
                <a16:creationId xmlns:a16="http://schemas.microsoft.com/office/drawing/2014/main" xmlns="" id="{ECD63BD7-DEA5-A142-A8D1-D3FE2137445E}"/>
              </a:ext>
            </a:extLst>
          </p:cNvPr>
          <p:cNvSpPr>
            <a:spLocks noGrp="1"/>
          </p:cNvSpPr>
          <p:nvPr>
            <p:ph type="ftr" sz="quarter" idx="11"/>
          </p:nvPr>
        </p:nvSpPr>
        <p:spPr/>
        <p:txBody>
          <a:bodyPr/>
          <a:lstStyle/>
          <a:p>
            <a:endParaRPr lang="nl-NL">
              <a:solidFill>
                <a:prstClr val="black">
                  <a:tint val="75000"/>
                </a:prstClr>
              </a:solidFill>
            </a:endParaRPr>
          </a:p>
        </p:txBody>
      </p:sp>
      <p:sp>
        <p:nvSpPr>
          <p:cNvPr id="4" name="Tijdelijke aanduiding voor dianummer 3">
            <a:extLst>
              <a:ext uri="{FF2B5EF4-FFF2-40B4-BE49-F238E27FC236}">
                <a16:creationId xmlns:a16="http://schemas.microsoft.com/office/drawing/2014/main" xmlns="" id="{1EB68618-0F04-E140-B118-D4A153C881F5}"/>
              </a:ext>
            </a:extLst>
          </p:cNvPr>
          <p:cNvSpPr>
            <a:spLocks noGrp="1"/>
          </p:cNvSpPr>
          <p:nvPr>
            <p:ph type="sldNum" sz="quarter" idx="12"/>
          </p:nvPr>
        </p:nvSpPr>
        <p:spPr/>
        <p:txBody>
          <a:bodyPr/>
          <a:lstStyle/>
          <a:p>
            <a:fld id="{B60A8286-999A-3C40-9293-93E7A393EE75}" type="slidenum">
              <a:rPr lang="nl-NL" smtClean="0">
                <a:solidFill>
                  <a:prstClr val="black">
                    <a:tint val="75000"/>
                  </a:prstClr>
                </a:solidFill>
              </a:rPr>
              <a:pPr/>
              <a:t>‹#›</a:t>
            </a:fld>
            <a:endParaRPr lang="nl-NL">
              <a:solidFill>
                <a:prstClr val="black">
                  <a:tint val="75000"/>
                </a:prstClr>
              </a:solidFill>
            </a:endParaRPr>
          </a:p>
        </p:txBody>
      </p:sp>
    </p:spTree>
    <p:extLst>
      <p:ext uri="{BB962C8B-B14F-4D97-AF65-F5344CB8AC3E}">
        <p14:creationId xmlns:p14="http://schemas.microsoft.com/office/powerpoint/2010/main" val="42300225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389DEF74-7813-DC42-B035-783EE4B7BA03}"/>
              </a:ext>
            </a:extLst>
          </p:cNvPr>
          <p:cNvSpPr>
            <a:spLocks noGrp="1"/>
          </p:cNvSpPr>
          <p:nvPr>
            <p:ph type="title"/>
          </p:nvPr>
        </p:nvSpPr>
        <p:spPr>
          <a:xfrm>
            <a:off x="629841" y="457200"/>
            <a:ext cx="2949178" cy="1600200"/>
          </a:xfrm>
        </p:spPr>
        <p:txBody>
          <a:bodyPr anchor="b"/>
          <a:lstStyle>
            <a:lvl1pPr>
              <a:defRPr sz="2400"/>
            </a:lvl1pPr>
          </a:lstStyle>
          <a:p>
            <a:r>
              <a:rPr lang="nl-NL"/>
              <a:t>Klik om stijl te bewerken</a:t>
            </a:r>
          </a:p>
        </p:txBody>
      </p:sp>
      <p:sp>
        <p:nvSpPr>
          <p:cNvPr id="3" name="Tijdelijke aanduiding voor inhoud 2">
            <a:extLst>
              <a:ext uri="{FF2B5EF4-FFF2-40B4-BE49-F238E27FC236}">
                <a16:creationId xmlns:a16="http://schemas.microsoft.com/office/drawing/2014/main" xmlns="" id="{964B3B92-8A3D-D34F-9729-3E2DDB9D425B}"/>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xmlns="" id="{8B1439B1-A093-5E43-8FFC-54FBE603F7C3}"/>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xmlns="" id="{C2A90E2C-0ADD-C641-8427-E79D406755E8}"/>
              </a:ext>
            </a:extLst>
          </p:cNvPr>
          <p:cNvSpPr>
            <a:spLocks noGrp="1"/>
          </p:cNvSpPr>
          <p:nvPr>
            <p:ph type="dt" sz="half" idx="10"/>
          </p:nvPr>
        </p:nvSpPr>
        <p:spPr/>
        <p:txBody>
          <a:bodyPr/>
          <a:lstStyle/>
          <a:p>
            <a:fld id="{3D507F21-2C7A-F34F-9D11-764E5E410A9C}" type="datetimeFigureOut">
              <a:rPr lang="nl-NL" smtClean="0">
                <a:solidFill>
                  <a:prstClr val="black">
                    <a:tint val="75000"/>
                  </a:prstClr>
                </a:solidFill>
              </a:rPr>
              <a:pPr/>
              <a:t>8-7-2021</a:t>
            </a:fld>
            <a:endParaRPr lang="nl-NL">
              <a:solidFill>
                <a:prstClr val="black">
                  <a:tint val="75000"/>
                </a:prstClr>
              </a:solidFill>
            </a:endParaRPr>
          </a:p>
        </p:txBody>
      </p:sp>
      <p:sp>
        <p:nvSpPr>
          <p:cNvPr id="6" name="Tijdelijke aanduiding voor voettekst 5">
            <a:extLst>
              <a:ext uri="{FF2B5EF4-FFF2-40B4-BE49-F238E27FC236}">
                <a16:creationId xmlns:a16="http://schemas.microsoft.com/office/drawing/2014/main" xmlns="" id="{E989C30B-2D32-0746-89CB-EA39DCCC303F}"/>
              </a:ext>
            </a:extLst>
          </p:cNvPr>
          <p:cNvSpPr>
            <a:spLocks noGrp="1"/>
          </p:cNvSpPr>
          <p:nvPr>
            <p:ph type="ftr" sz="quarter" idx="11"/>
          </p:nvPr>
        </p:nvSpPr>
        <p:spPr/>
        <p:txBody>
          <a:bodyPr/>
          <a:lstStyle/>
          <a:p>
            <a:endParaRPr lang="nl-NL">
              <a:solidFill>
                <a:prstClr val="black">
                  <a:tint val="75000"/>
                </a:prstClr>
              </a:solidFill>
            </a:endParaRPr>
          </a:p>
        </p:txBody>
      </p:sp>
      <p:sp>
        <p:nvSpPr>
          <p:cNvPr id="7" name="Tijdelijke aanduiding voor dianummer 6">
            <a:extLst>
              <a:ext uri="{FF2B5EF4-FFF2-40B4-BE49-F238E27FC236}">
                <a16:creationId xmlns:a16="http://schemas.microsoft.com/office/drawing/2014/main" xmlns="" id="{64387137-5B07-174C-A540-7E69736C2C2A}"/>
              </a:ext>
            </a:extLst>
          </p:cNvPr>
          <p:cNvSpPr>
            <a:spLocks noGrp="1"/>
          </p:cNvSpPr>
          <p:nvPr>
            <p:ph type="sldNum" sz="quarter" idx="12"/>
          </p:nvPr>
        </p:nvSpPr>
        <p:spPr/>
        <p:txBody>
          <a:bodyPr/>
          <a:lstStyle/>
          <a:p>
            <a:fld id="{B60A8286-999A-3C40-9293-93E7A393EE75}" type="slidenum">
              <a:rPr lang="nl-NL" smtClean="0">
                <a:solidFill>
                  <a:prstClr val="black">
                    <a:tint val="75000"/>
                  </a:prstClr>
                </a:solidFill>
              </a:rPr>
              <a:pPr/>
              <a:t>‹#›</a:t>
            </a:fld>
            <a:endParaRPr lang="nl-NL">
              <a:solidFill>
                <a:prstClr val="black">
                  <a:tint val="75000"/>
                </a:prstClr>
              </a:solidFill>
            </a:endParaRPr>
          </a:p>
        </p:txBody>
      </p:sp>
    </p:spTree>
    <p:extLst>
      <p:ext uri="{BB962C8B-B14F-4D97-AF65-F5344CB8AC3E}">
        <p14:creationId xmlns:p14="http://schemas.microsoft.com/office/powerpoint/2010/main" val="38670452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BC09280D-E63B-684B-94C6-212D1637452A}"/>
              </a:ext>
            </a:extLst>
          </p:cNvPr>
          <p:cNvSpPr>
            <a:spLocks noGrp="1"/>
          </p:cNvSpPr>
          <p:nvPr>
            <p:ph type="title"/>
          </p:nvPr>
        </p:nvSpPr>
        <p:spPr>
          <a:xfrm>
            <a:off x="629841" y="457200"/>
            <a:ext cx="2949178" cy="1600200"/>
          </a:xfrm>
        </p:spPr>
        <p:txBody>
          <a:bodyPr anchor="b"/>
          <a:lstStyle>
            <a:lvl1pPr>
              <a:defRPr sz="2400"/>
            </a:lvl1pPr>
          </a:lstStyle>
          <a:p>
            <a:r>
              <a:rPr lang="nl-NL"/>
              <a:t>Klik om stijl te bewerken</a:t>
            </a:r>
          </a:p>
        </p:txBody>
      </p:sp>
      <p:sp>
        <p:nvSpPr>
          <p:cNvPr id="3" name="Tijdelijke aanduiding voor afbeelding 2">
            <a:extLst>
              <a:ext uri="{FF2B5EF4-FFF2-40B4-BE49-F238E27FC236}">
                <a16:creationId xmlns:a16="http://schemas.microsoft.com/office/drawing/2014/main" xmlns="" id="{9A025272-3940-1F49-A495-EACE90663A26}"/>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nl-NL"/>
          </a:p>
        </p:txBody>
      </p:sp>
      <p:sp>
        <p:nvSpPr>
          <p:cNvPr id="4" name="Tijdelijke aanduiding voor tekst 3">
            <a:extLst>
              <a:ext uri="{FF2B5EF4-FFF2-40B4-BE49-F238E27FC236}">
                <a16:creationId xmlns:a16="http://schemas.microsoft.com/office/drawing/2014/main" xmlns="" id="{2F3A9D49-09EE-7541-A9B2-8BA02770DA58}"/>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xmlns="" id="{5AB7DD20-5FF1-844A-8DA8-66E4BFEFF5B6}"/>
              </a:ext>
            </a:extLst>
          </p:cNvPr>
          <p:cNvSpPr>
            <a:spLocks noGrp="1"/>
          </p:cNvSpPr>
          <p:nvPr>
            <p:ph type="dt" sz="half" idx="10"/>
          </p:nvPr>
        </p:nvSpPr>
        <p:spPr/>
        <p:txBody>
          <a:bodyPr/>
          <a:lstStyle/>
          <a:p>
            <a:fld id="{3D507F21-2C7A-F34F-9D11-764E5E410A9C}" type="datetimeFigureOut">
              <a:rPr lang="nl-NL" smtClean="0">
                <a:solidFill>
                  <a:prstClr val="black">
                    <a:tint val="75000"/>
                  </a:prstClr>
                </a:solidFill>
              </a:rPr>
              <a:pPr/>
              <a:t>8-7-2021</a:t>
            </a:fld>
            <a:endParaRPr lang="nl-NL">
              <a:solidFill>
                <a:prstClr val="black">
                  <a:tint val="75000"/>
                </a:prstClr>
              </a:solidFill>
            </a:endParaRPr>
          </a:p>
        </p:txBody>
      </p:sp>
      <p:sp>
        <p:nvSpPr>
          <p:cNvPr id="6" name="Tijdelijke aanduiding voor voettekst 5">
            <a:extLst>
              <a:ext uri="{FF2B5EF4-FFF2-40B4-BE49-F238E27FC236}">
                <a16:creationId xmlns:a16="http://schemas.microsoft.com/office/drawing/2014/main" xmlns="" id="{0F6D34E3-9E8A-EA4C-AC55-91737AA08958}"/>
              </a:ext>
            </a:extLst>
          </p:cNvPr>
          <p:cNvSpPr>
            <a:spLocks noGrp="1"/>
          </p:cNvSpPr>
          <p:nvPr>
            <p:ph type="ftr" sz="quarter" idx="11"/>
          </p:nvPr>
        </p:nvSpPr>
        <p:spPr/>
        <p:txBody>
          <a:bodyPr/>
          <a:lstStyle/>
          <a:p>
            <a:endParaRPr lang="nl-NL">
              <a:solidFill>
                <a:prstClr val="black">
                  <a:tint val="75000"/>
                </a:prstClr>
              </a:solidFill>
            </a:endParaRPr>
          </a:p>
        </p:txBody>
      </p:sp>
      <p:sp>
        <p:nvSpPr>
          <p:cNvPr id="7" name="Tijdelijke aanduiding voor dianummer 6">
            <a:extLst>
              <a:ext uri="{FF2B5EF4-FFF2-40B4-BE49-F238E27FC236}">
                <a16:creationId xmlns:a16="http://schemas.microsoft.com/office/drawing/2014/main" xmlns="" id="{202CFD1E-0029-AF42-BA47-4EE07C37479C}"/>
              </a:ext>
            </a:extLst>
          </p:cNvPr>
          <p:cNvSpPr>
            <a:spLocks noGrp="1"/>
          </p:cNvSpPr>
          <p:nvPr>
            <p:ph type="sldNum" sz="quarter" idx="12"/>
          </p:nvPr>
        </p:nvSpPr>
        <p:spPr/>
        <p:txBody>
          <a:bodyPr/>
          <a:lstStyle/>
          <a:p>
            <a:fld id="{B60A8286-999A-3C40-9293-93E7A393EE75}" type="slidenum">
              <a:rPr lang="nl-NL" smtClean="0">
                <a:solidFill>
                  <a:prstClr val="black">
                    <a:tint val="75000"/>
                  </a:prstClr>
                </a:solidFill>
              </a:rPr>
              <a:pPr/>
              <a:t>‹#›</a:t>
            </a:fld>
            <a:endParaRPr lang="nl-NL">
              <a:solidFill>
                <a:prstClr val="black">
                  <a:tint val="75000"/>
                </a:prstClr>
              </a:solidFill>
            </a:endParaRPr>
          </a:p>
        </p:txBody>
      </p:sp>
    </p:spTree>
    <p:extLst>
      <p:ext uri="{BB962C8B-B14F-4D97-AF65-F5344CB8AC3E}">
        <p14:creationId xmlns:p14="http://schemas.microsoft.com/office/powerpoint/2010/main" val="22773627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913EBC79-6F37-3F49-88EA-8730B1D5EE00}"/>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xmlns="" id="{24BE49A9-5931-A044-8DEF-C8553FD1BE6A}"/>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xmlns="" id="{5893E729-08CB-7F43-BE21-648A31C4F5AE}"/>
              </a:ext>
            </a:extLst>
          </p:cNvPr>
          <p:cNvSpPr>
            <a:spLocks noGrp="1"/>
          </p:cNvSpPr>
          <p:nvPr>
            <p:ph type="dt" sz="half" idx="10"/>
          </p:nvPr>
        </p:nvSpPr>
        <p:spPr/>
        <p:txBody>
          <a:bodyPr/>
          <a:lstStyle/>
          <a:p>
            <a:fld id="{3D507F21-2C7A-F34F-9D11-764E5E410A9C}" type="datetimeFigureOut">
              <a:rPr lang="nl-NL" smtClean="0">
                <a:solidFill>
                  <a:prstClr val="black">
                    <a:tint val="75000"/>
                  </a:prstClr>
                </a:solidFill>
              </a:rPr>
              <a:pPr/>
              <a:t>8-7-2021</a:t>
            </a:fld>
            <a:endParaRPr lang="nl-NL">
              <a:solidFill>
                <a:prstClr val="black">
                  <a:tint val="75000"/>
                </a:prstClr>
              </a:solidFill>
            </a:endParaRPr>
          </a:p>
        </p:txBody>
      </p:sp>
      <p:sp>
        <p:nvSpPr>
          <p:cNvPr id="5" name="Tijdelijke aanduiding voor voettekst 4">
            <a:extLst>
              <a:ext uri="{FF2B5EF4-FFF2-40B4-BE49-F238E27FC236}">
                <a16:creationId xmlns:a16="http://schemas.microsoft.com/office/drawing/2014/main" xmlns="" id="{59464F1A-FC22-744A-8E54-AF039DA355D6}"/>
              </a:ext>
            </a:extLst>
          </p:cNvPr>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a:extLst>
              <a:ext uri="{FF2B5EF4-FFF2-40B4-BE49-F238E27FC236}">
                <a16:creationId xmlns:a16="http://schemas.microsoft.com/office/drawing/2014/main" xmlns="" id="{3DF9750A-B28A-5443-A73E-D0CD5302B267}"/>
              </a:ext>
            </a:extLst>
          </p:cNvPr>
          <p:cNvSpPr>
            <a:spLocks noGrp="1"/>
          </p:cNvSpPr>
          <p:nvPr>
            <p:ph type="sldNum" sz="quarter" idx="12"/>
          </p:nvPr>
        </p:nvSpPr>
        <p:spPr/>
        <p:txBody>
          <a:bodyPr/>
          <a:lstStyle/>
          <a:p>
            <a:fld id="{B60A8286-999A-3C40-9293-93E7A393EE75}" type="slidenum">
              <a:rPr lang="nl-NL" smtClean="0">
                <a:solidFill>
                  <a:prstClr val="black">
                    <a:tint val="75000"/>
                  </a:prstClr>
                </a:solidFill>
              </a:rPr>
              <a:pPr/>
              <a:t>‹#›</a:t>
            </a:fld>
            <a:endParaRPr lang="nl-NL">
              <a:solidFill>
                <a:prstClr val="black">
                  <a:tint val="75000"/>
                </a:prstClr>
              </a:solidFill>
            </a:endParaRPr>
          </a:p>
        </p:txBody>
      </p:sp>
    </p:spTree>
    <p:extLst>
      <p:ext uri="{BB962C8B-B14F-4D97-AF65-F5344CB8AC3E}">
        <p14:creationId xmlns:p14="http://schemas.microsoft.com/office/powerpoint/2010/main" val="42845797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xmlns="" id="{32B82173-3BE2-D246-BCCF-5634ABBB1477}"/>
              </a:ext>
            </a:extLst>
          </p:cNvPr>
          <p:cNvSpPr>
            <a:spLocks noGrp="1"/>
          </p:cNvSpPr>
          <p:nvPr>
            <p:ph type="title" orient="vert"/>
          </p:nvPr>
        </p:nvSpPr>
        <p:spPr>
          <a:xfrm>
            <a:off x="6543675" y="365125"/>
            <a:ext cx="1971675"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xmlns="" id="{F5B1FEC0-4422-F947-8AD9-272916ED9942}"/>
              </a:ext>
            </a:extLst>
          </p:cNvPr>
          <p:cNvSpPr>
            <a:spLocks noGrp="1"/>
          </p:cNvSpPr>
          <p:nvPr>
            <p:ph type="body" orient="vert" idx="1"/>
          </p:nvPr>
        </p:nvSpPr>
        <p:spPr>
          <a:xfrm>
            <a:off x="628650" y="365125"/>
            <a:ext cx="5800725"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xmlns="" id="{525375D1-8085-4041-9172-5E413EBADCA6}"/>
              </a:ext>
            </a:extLst>
          </p:cNvPr>
          <p:cNvSpPr>
            <a:spLocks noGrp="1"/>
          </p:cNvSpPr>
          <p:nvPr>
            <p:ph type="dt" sz="half" idx="10"/>
          </p:nvPr>
        </p:nvSpPr>
        <p:spPr/>
        <p:txBody>
          <a:bodyPr/>
          <a:lstStyle/>
          <a:p>
            <a:fld id="{3D507F21-2C7A-F34F-9D11-764E5E410A9C}" type="datetimeFigureOut">
              <a:rPr lang="nl-NL" smtClean="0">
                <a:solidFill>
                  <a:prstClr val="black">
                    <a:tint val="75000"/>
                  </a:prstClr>
                </a:solidFill>
              </a:rPr>
              <a:pPr/>
              <a:t>8-7-2021</a:t>
            </a:fld>
            <a:endParaRPr lang="nl-NL">
              <a:solidFill>
                <a:prstClr val="black">
                  <a:tint val="75000"/>
                </a:prstClr>
              </a:solidFill>
            </a:endParaRPr>
          </a:p>
        </p:txBody>
      </p:sp>
      <p:sp>
        <p:nvSpPr>
          <p:cNvPr id="5" name="Tijdelijke aanduiding voor voettekst 4">
            <a:extLst>
              <a:ext uri="{FF2B5EF4-FFF2-40B4-BE49-F238E27FC236}">
                <a16:creationId xmlns:a16="http://schemas.microsoft.com/office/drawing/2014/main" xmlns="" id="{6AA4B2E2-B57A-E444-AAC1-F14EF7E4FBAF}"/>
              </a:ext>
            </a:extLst>
          </p:cNvPr>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a:extLst>
              <a:ext uri="{FF2B5EF4-FFF2-40B4-BE49-F238E27FC236}">
                <a16:creationId xmlns:a16="http://schemas.microsoft.com/office/drawing/2014/main" xmlns="" id="{9F47A949-FD8D-8348-A9E7-BE894820C30E}"/>
              </a:ext>
            </a:extLst>
          </p:cNvPr>
          <p:cNvSpPr>
            <a:spLocks noGrp="1"/>
          </p:cNvSpPr>
          <p:nvPr>
            <p:ph type="sldNum" sz="quarter" idx="12"/>
          </p:nvPr>
        </p:nvSpPr>
        <p:spPr/>
        <p:txBody>
          <a:bodyPr/>
          <a:lstStyle/>
          <a:p>
            <a:fld id="{B60A8286-999A-3C40-9293-93E7A393EE75}" type="slidenum">
              <a:rPr lang="nl-NL" smtClean="0">
                <a:solidFill>
                  <a:prstClr val="black">
                    <a:tint val="75000"/>
                  </a:prstClr>
                </a:solidFill>
              </a:rPr>
              <a:pPr/>
              <a:t>‹#›</a:t>
            </a:fld>
            <a:endParaRPr lang="nl-NL">
              <a:solidFill>
                <a:prstClr val="black">
                  <a:tint val="75000"/>
                </a:prstClr>
              </a:solidFill>
            </a:endParaRPr>
          </a:p>
        </p:txBody>
      </p:sp>
    </p:spTree>
    <p:extLst>
      <p:ext uri="{BB962C8B-B14F-4D97-AF65-F5344CB8AC3E}">
        <p14:creationId xmlns:p14="http://schemas.microsoft.com/office/powerpoint/2010/main" val="28950904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sp>
        <p:nvSpPr>
          <p:cNvPr id="3" name="Text Placeholder 5"/>
          <p:cNvSpPr>
            <a:spLocks noGrp="1"/>
          </p:cNvSpPr>
          <p:nvPr>
            <p:ph type="body" sz="quarter" idx="10" hasCustomPrompt="1"/>
          </p:nvPr>
        </p:nvSpPr>
        <p:spPr>
          <a:xfrm>
            <a:off x="1763713" y="2633320"/>
            <a:ext cx="6624711" cy="1439863"/>
          </a:xfrm>
          <a:prstGeom prst="rect">
            <a:avLst/>
          </a:prstGeom>
        </p:spPr>
        <p:txBody>
          <a:bodyPr anchor="b" anchorCtr="0"/>
          <a:lstStyle>
            <a:lvl1pPr marL="0" indent="0">
              <a:lnSpc>
                <a:spcPct val="80000"/>
              </a:lnSpc>
              <a:buNone/>
              <a:defRPr baseline="0">
                <a:solidFill>
                  <a:srgbClr val="00728F"/>
                </a:solidFill>
              </a:defRPr>
            </a:lvl1pPr>
          </a:lstStyle>
          <a:p>
            <a:pPr lvl="0"/>
            <a:r>
              <a:rPr lang="en-US" dirty="0" smtClean="0"/>
              <a:t>Presentation title can go here </a:t>
            </a:r>
            <a:br>
              <a:rPr lang="en-US" dirty="0" smtClean="0"/>
            </a:br>
            <a:r>
              <a:rPr lang="en-US" dirty="0" smtClean="0"/>
              <a:t>(2 lines)</a:t>
            </a:r>
          </a:p>
        </p:txBody>
      </p:sp>
      <p:sp>
        <p:nvSpPr>
          <p:cNvPr id="4" name="Text Placeholder 5"/>
          <p:cNvSpPr>
            <a:spLocks noGrp="1"/>
          </p:cNvSpPr>
          <p:nvPr>
            <p:ph type="body" sz="quarter" idx="11" hasCustomPrompt="1"/>
          </p:nvPr>
        </p:nvSpPr>
        <p:spPr>
          <a:xfrm>
            <a:off x="1763688" y="4075930"/>
            <a:ext cx="6408737" cy="863799"/>
          </a:xfrm>
          <a:prstGeom prst="rect">
            <a:avLst/>
          </a:prstGeom>
        </p:spPr>
        <p:txBody>
          <a:bodyPr anchor="b" anchorCtr="0">
            <a:normAutofit/>
          </a:bodyPr>
          <a:lstStyle>
            <a:lvl1pPr marL="0" indent="0">
              <a:lnSpc>
                <a:spcPct val="80000"/>
              </a:lnSpc>
              <a:buNone/>
              <a:defRPr sz="1600" baseline="0">
                <a:solidFill>
                  <a:schemeClr val="tx1">
                    <a:lumMod val="65000"/>
                    <a:lumOff val="35000"/>
                  </a:schemeClr>
                </a:solidFill>
              </a:defRPr>
            </a:lvl1pPr>
          </a:lstStyle>
          <a:p>
            <a:pPr lvl="0"/>
            <a:r>
              <a:rPr lang="en-US" dirty="0" smtClean="0"/>
              <a:t>Name / Office / department / </a:t>
            </a:r>
            <a:r>
              <a:rPr lang="en-US" dirty="0" err="1" smtClean="0"/>
              <a:t>dd</a:t>
            </a:r>
            <a:r>
              <a:rPr lang="en-US" dirty="0" smtClean="0"/>
              <a:t> mm </a:t>
            </a:r>
            <a:r>
              <a:rPr lang="en-US" dirty="0" err="1" smtClean="0"/>
              <a:t>yyyy</a:t>
            </a:r>
            <a:r>
              <a:rPr lang="en-US" dirty="0" smtClean="0"/>
              <a:t> (3 lines max)</a:t>
            </a:r>
          </a:p>
        </p:txBody>
      </p:sp>
      <p:cxnSp>
        <p:nvCxnSpPr>
          <p:cNvPr id="5" name="Straight Connector 4"/>
          <p:cNvCxnSpPr/>
          <p:nvPr userDrawn="1"/>
        </p:nvCxnSpPr>
        <p:spPr>
          <a:xfrm>
            <a:off x="1893794" y="4077072"/>
            <a:ext cx="6480000" cy="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a:xfrm>
            <a:off x="1893794" y="5012034"/>
            <a:ext cx="6480000" cy="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062191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icture slide 1">
    <p:spTree>
      <p:nvGrpSpPr>
        <p:cNvPr id="1" name=""/>
        <p:cNvGrpSpPr/>
        <p:nvPr/>
      </p:nvGrpSpPr>
      <p:grpSpPr>
        <a:xfrm>
          <a:off x="0" y="0"/>
          <a:ext cx="0" cy="0"/>
          <a:chOff x="0" y="0"/>
          <a:chExt cx="0" cy="0"/>
        </a:xfrm>
      </p:grpSpPr>
      <p:pic>
        <p:nvPicPr>
          <p:cNvPr id="3" name="Picture 13" descr="master panda.jpg"/>
          <p:cNvPicPr>
            <a:picLocks noChangeAspect="1"/>
          </p:cNvPicPr>
          <p:nvPr userDrawn="1"/>
        </p:nvPicPr>
        <p:blipFill>
          <a:blip r:embed="rId2" cstate="email">
            <a:clrChange>
              <a:clrFrom>
                <a:srgbClr val="F1F1E7"/>
              </a:clrFrom>
              <a:clrTo>
                <a:srgbClr val="F1F1E7">
                  <a:alpha val="0"/>
                </a:srgbClr>
              </a:clrTo>
            </a:clrChange>
            <a:extLst>
              <a:ext uri="{28A0092B-C50C-407E-A947-70E740481C1C}">
                <a14:useLocalDpi xmlns:a14="http://schemas.microsoft.com/office/drawing/2010/main"/>
              </a:ext>
            </a:extLst>
          </a:blip>
          <a:srcRect/>
          <a:stretch>
            <a:fillRect/>
          </a:stretch>
        </p:blipFill>
        <p:spPr bwMode="auto">
          <a:xfrm>
            <a:off x="171450" y="114300"/>
            <a:ext cx="527050" cy="836613"/>
          </a:xfrm>
          <a:prstGeom prst="rect">
            <a:avLst/>
          </a:prstGeom>
          <a:noFill/>
          <a:ln w="9525">
            <a:noFill/>
            <a:miter lim="800000"/>
            <a:headEnd/>
            <a:tailEnd/>
          </a:ln>
        </p:spPr>
      </p:pic>
      <p:sp>
        <p:nvSpPr>
          <p:cNvPr id="4" name="Rectangle 3"/>
          <p:cNvSpPr/>
          <p:nvPr userDrawn="1"/>
        </p:nvSpPr>
        <p:spPr>
          <a:xfrm>
            <a:off x="0" y="0"/>
            <a:ext cx="107950" cy="6858000"/>
          </a:xfrm>
          <a:prstGeom prst="rect">
            <a:avLst/>
          </a:prstGeom>
          <a:solidFill>
            <a:srgbClr val="00728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p>
        </p:txBody>
      </p:sp>
      <p:sp>
        <p:nvSpPr>
          <p:cNvPr id="5" name="Picture Placeholder 6"/>
          <p:cNvSpPr>
            <a:spLocks noGrp="1"/>
          </p:cNvSpPr>
          <p:nvPr>
            <p:ph type="pic" sz="quarter" idx="10"/>
          </p:nvPr>
        </p:nvSpPr>
        <p:spPr>
          <a:xfrm>
            <a:off x="900112" y="260648"/>
            <a:ext cx="7992000" cy="6372000"/>
          </a:xfrm>
          <a:prstGeom prst="rect">
            <a:avLst/>
          </a:prstGeom>
        </p:spPr>
        <p:txBody>
          <a:bodyPr/>
          <a:lstStyle/>
          <a:p>
            <a:endParaRPr lang="en-GB" dirty="0"/>
          </a:p>
        </p:txBody>
      </p:sp>
      <p:sp>
        <p:nvSpPr>
          <p:cNvPr id="6" name="Text Placeholder 15"/>
          <p:cNvSpPr>
            <a:spLocks noGrp="1"/>
          </p:cNvSpPr>
          <p:nvPr>
            <p:ph type="body" sz="quarter" idx="14" hasCustomPrompt="1"/>
          </p:nvPr>
        </p:nvSpPr>
        <p:spPr>
          <a:xfrm rot="16200000">
            <a:off x="6557556" y="4117268"/>
            <a:ext cx="4855075" cy="175955"/>
          </a:xfrm>
          <a:prstGeom prst="rect">
            <a:avLst/>
          </a:prstGeom>
        </p:spPr>
        <p:txBody>
          <a:bodyPr lIns="0">
            <a:normAutofit lnSpcReduction="10000"/>
          </a:bodyPr>
          <a:lstStyle>
            <a:lvl1pPr>
              <a:buNone/>
              <a:defRPr sz="500"/>
            </a:lvl1pPr>
          </a:lstStyle>
          <a:p>
            <a:r>
              <a:rPr lang="en-GB" dirty="0" smtClean="0"/>
              <a:t>© Copyright Source Text</a:t>
            </a:r>
            <a:endParaRPr lang="en-GB" dirty="0"/>
          </a:p>
        </p:txBody>
      </p:sp>
    </p:spTree>
    <p:extLst>
      <p:ext uri="{BB962C8B-B14F-4D97-AF65-F5344CB8AC3E}">
        <p14:creationId xmlns:p14="http://schemas.microsoft.com/office/powerpoint/2010/main" val="224687213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slide 2">
    <p:spTree>
      <p:nvGrpSpPr>
        <p:cNvPr id="1" name=""/>
        <p:cNvGrpSpPr/>
        <p:nvPr/>
      </p:nvGrpSpPr>
      <p:grpSpPr>
        <a:xfrm>
          <a:off x="0" y="0"/>
          <a:ext cx="0" cy="0"/>
          <a:chOff x="0" y="0"/>
          <a:chExt cx="0" cy="0"/>
        </a:xfrm>
      </p:grpSpPr>
      <p:sp>
        <p:nvSpPr>
          <p:cNvPr id="3" name="Picture Placeholder 6"/>
          <p:cNvSpPr>
            <a:spLocks noGrp="1"/>
          </p:cNvSpPr>
          <p:nvPr>
            <p:ph type="pic" sz="quarter" idx="10"/>
          </p:nvPr>
        </p:nvSpPr>
        <p:spPr>
          <a:xfrm>
            <a:off x="251520" y="260648"/>
            <a:ext cx="8640592" cy="6372000"/>
          </a:xfrm>
          <a:prstGeom prst="rect">
            <a:avLst/>
          </a:prstGeom>
        </p:spPr>
        <p:txBody>
          <a:bodyPr/>
          <a:lstStyle/>
          <a:p>
            <a:endParaRPr lang="en-GB" dirty="0"/>
          </a:p>
        </p:txBody>
      </p:sp>
      <p:sp>
        <p:nvSpPr>
          <p:cNvPr id="4" name="Text Placeholder 15"/>
          <p:cNvSpPr>
            <a:spLocks noGrp="1"/>
          </p:cNvSpPr>
          <p:nvPr>
            <p:ph type="body" sz="quarter" idx="14" hasCustomPrompt="1"/>
          </p:nvPr>
        </p:nvSpPr>
        <p:spPr>
          <a:xfrm rot="16200000">
            <a:off x="6557556" y="4117268"/>
            <a:ext cx="4855075" cy="175955"/>
          </a:xfrm>
          <a:prstGeom prst="rect">
            <a:avLst/>
          </a:prstGeom>
        </p:spPr>
        <p:txBody>
          <a:bodyPr lIns="0">
            <a:normAutofit lnSpcReduction="10000"/>
          </a:bodyPr>
          <a:lstStyle>
            <a:lvl1pPr>
              <a:buNone/>
              <a:defRPr sz="500"/>
            </a:lvl1pPr>
          </a:lstStyle>
          <a:p>
            <a:r>
              <a:rPr lang="en-GB" dirty="0" smtClean="0"/>
              <a:t>© Copyright Source Text</a:t>
            </a:r>
            <a:endParaRPr lang="en-GB" dirty="0"/>
          </a:p>
        </p:txBody>
      </p:sp>
    </p:spTree>
    <p:extLst>
      <p:ext uri="{BB962C8B-B14F-4D97-AF65-F5344CB8AC3E}">
        <p14:creationId xmlns:p14="http://schemas.microsoft.com/office/powerpoint/2010/main" val="90745761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slide 3">
    <p:spTree>
      <p:nvGrpSpPr>
        <p:cNvPr id="1" name=""/>
        <p:cNvGrpSpPr/>
        <p:nvPr/>
      </p:nvGrpSpPr>
      <p:grpSpPr>
        <a:xfrm>
          <a:off x="0" y="0"/>
          <a:ext cx="0" cy="0"/>
          <a:chOff x="0" y="0"/>
          <a:chExt cx="0" cy="0"/>
        </a:xfrm>
      </p:grpSpPr>
      <p:sp>
        <p:nvSpPr>
          <p:cNvPr id="3" name="Picture Placeholder 6"/>
          <p:cNvSpPr>
            <a:spLocks noGrp="1"/>
          </p:cNvSpPr>
          <p:nvPr>
            <p:ph type="pic" sz="quarter" idx="10"/>
          </p:nvPr>
        </p:nvSpPr>
        <p:spPr>
          <a:xfrm>
            <a:off x="251520" y="260648"/>
            <a:ext cx="8640592" cy="6372000"/>
          </a:xfrm>
          <a:prstGeom prst="rect">
            <a:avLst/>
          </a:prstGeom>
        </p:spPr>
        <p:txBody>
          <a:bodyPr/>
          <a:lstStyle/>
          <a:p>
            <a:endParaRPr lang="en-GB" dirty="0"/>
          </a:p>
        </p:txBody>
      </p:sp>
      <p:sp>
        <p:nvSpPr>
          <p:cNvPr id="4" name="Text Placeholder 15"/>
          <p:cNvSpPr>
            <a:spLocks noGrp="1"/>
          </p:cNvSpPr>
          <p:nvPr>
            <p:ph type="body" sz="quarter" idx="14" hasCustomPrompt="1"/>
          </p:nvPr>
        </p:nvSpPr>
        <p:spPr>
          <a:xfrm rot="16200000">
            <a:off x="6557556" y="4117268"/>
            <a:ext cx="4855075" cy="175955"/>
          </a:xfrm>
          <a:prstGeom prst="rect">
            <a:avLst/>
          </a:prstGeom>
        </p:spPr>
        <p:txBody>
          <a:bodyPr lIns="0">
            <a:normAutofit lnSpcReduction="10000"/>
          </a:bodyPr>
          <a:lstStyle>
            <a:lvl1pPr>
              <a:buNone/>
              <a:defRPr sz="500"/>
            </a:lvl1pPr>
          </a:lstStyle>
          <a:p>
            <a:r>
              <a:rPr lang="en-GB" dirty="0" smtClean="0"/>
              <a:t>© Copyright Source Text</a:t>
            </a:r>
            <a:endParaRPr lang="en-GB" dirty="0"/>
          </a:p>
        </p:txBody>
      </p:sp>
      <p:sp>
        <p:nvSpPr>
          <p:cNvPr id="5" name="Text Placeholder 13"/>
          <p:cNvSpPr>
            <a:spLocks noGrp="1"/>
          </p:cNvSpPr>
          <p:nvPr>
            <p:ph type="body" sz="quarter" idx="16"/>
          </p:nvPr>
        </p:nvSpPr>
        <p:spPr>
          <a:xfrm>
            <a:off x="785786" y="-8"/>
            <a:ext cx="2610000" cy="2570400"/>
          </a:xfrm>
          <a:prstGeom prst="rect">
            <a:avLst/>
          </a:prstGeom>
          <a:solidFill>
            <a:srgbClr val="00728F">
              <a:alpha val="50196"/>
            </a:srgbClr>
          </a:solidFill>
        </p:spPr>
        <p:txBody>
          <a:bodyPr anchor="b"/>
          <a:lstStyle>
            <a:lvl1pPr marL="0" indent="0">
              <a:buNone/>
              <a:defRPr sz="1400">
                <a:solidFill>
                  <a:schemeClr val="bg1"/>
                </a:solidFill>
              </a:defRPr>
            </a:lvl1pPr>
          </a:lstStyle>
          <a:p>
            <a:pPr lvl="0"/>
            <a:r>
              <a:rPr lang="en-US" dirty="0" smtClean="0"/>
              <a:t>Click to edit Master text styles</a:t>
            </a:r>
          </a:p>
        </p:txBody>
      </p:sp>
      <p:sp>
        <p:nvSpPr>
          <p:cNvPr id="6" name="Title 1"/>
          <p:cNvSpPr>
            <a:spLocks noGrp="1"/>
          </p:cNvSpPr>
          <p:nvPr>
            <p:ph type="title"/>
          </p:nvPr>
        </p:nvSpPr>
        <p:spPr>
          <a:xfrm>
            <a:off x="818992" y="214291"/>
            <a:ext cx="2456864" cy="730800"/>
          </a:xfrm>
          <a:prstGeom prst="rect">
            <a:avLst/>
          </a:prstGeom>
        </p:spPr>
        <p:txBody>
          <a:bodyPr>
            <a:normAutofit/>
          </a:bodyPr>
          <a:lstStyle>
            <a:lvl1pPr algn="l">
              <a:defRPr sz="2000">
                <a:solidFill>
                  <a:schemeClr val="bg1"/>
                </a:solidFill>
              </a:defRPr>
            </a:lvl1pPr>
          </a:lstStyle>
          <a:p>
            <a:r>
              <a:rPr lang="en-US" dirty="0" smtClean="0"/>
              <a:t>Click to edit Master title style</a:t>
            </a:r>
            <a:endParaRPr lang="en-IE" dirty="0"/>
          </a:p>
        </p:txBody>
      </p:sp>
      <p:cxnSp>
        <p:nvCxnSpPr>
          <p:cNvPr id="7" name="Straight Connector 6"/>
          <p:cNvCxnSpPr/>
          <p:nvPr userDrawn="1"/>
        </p:nvCxnSpPr>
        <p:spPr>
          <a:xfrm>
            <a:off x="895343" y="966789"/>
            <a:ext cx="2390775" cy="1587"/>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8484501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raph slide 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5" name="Slide Number Placeholder 5"/>
          <p:cNvSpPr>
            <a:spLocks noGrp="1"/>
          </p:cNvSpPr>
          <p:nvPr>
            <p:ph type="sldNum" sz="quarter" idx="4"/>
          </p:nvPr>
        </p:nvSpPr>
        <p:spPr>
          <a:xfrm>
            <a:off x="7067600" y="6356350"/>
            <a:ext cx="1619200" cy="365125"/>
          </a:xfrm>
          <a:prstGeom prst="rect">
            <a:avLst/>
          </a:prstGeom>
        </p:spPr>
        <p:txBody>
          <a:bodyPr vert="horz" lIns="91440" tIns="45720" rIns="91440" bIns="45720" rtlCol="0" anchor="ctr"/>
          <a:lstStyle>
            <a:lvl1pPr algn="r">
              <a:defRPr sz="800">
                <a:solidFill>
                  <a:schemeClr val="tx1">
                    <a:tint val="75000"/>
                  </a:schemeClr>
                </a:solidFill>
              </a:defRPr>
            </a:lvl1pPr>
          </a:lstStyle>
          <a:p>
            <a:fld id="{11D21674-6E44-4EFA-A82E-B883355A05D6}" type="slidenum">
              <a:rPr lang="en-GB" smtClean="0"/>
              <a:pPr/>
              <a:t>‹#›</a:t>
            </a:fld>
            <a:endParaRPr lang="en-GB"/>
          </a:p>
        </p:txBody>
      </p:sp>
      <p:sp>
        <p:nvSpPr>
          <p:cNvPr id="7" name="Content Placeholder 5"/>
          <p:cNvSpPr>
            <a:spLocks noGrp="1"/>
          </p:cNvSpPr>
          <p:nvPr>
            <p:ph sz="quarter" idx="13"/>
          </p:nvPr>
        </p:nvSpPr>
        <p:spPr>
          <a:xfrm>
            <a:off x="1259632" y="1484784"/>
            <a:ext cx="7488832" cy="4608512"/>
          </a:xfrm>
          <a:prstGeom prst="rect">
            <a:avLst/>
          </a:prstGeom>
        </p:spPr>
        <p:txBody>
          <a:bodyPr/>
          <a:lstStyle>
            <a:lvl1pPr>
              <a:buNone/>
              <a:defRPr sz="1400"/>
            </a:lvl1pPr>
          </a:lstStyle>
          <a:p>
            <a:pPr lvl="0"/>
            <a:endParaRPr lang="en-GB" dirty="0"/>
          </a:p>
        </p:txBody>
      </p:sp>
    </p:spTree>
    <p:extLst>
      <p:ext uri="{BB962C8B-B14F-4D97-AF65-F5344CB8AC3E}">
        <p14:creationId xmlns:p14="http://schemas.microsoft.com/office/powerpoint/2010/main" val="112205392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slide 1 - bulle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4" name="Text Placeholder 6"/>
          <p:cNvSpPr>
            <a:spLocks noGrp="1"/>
          </p:cNvSpPr>
          <p:nvPr>
            <p:ph type="body" sz="quarter" idx="11" hasCustomPrompt="1"/>
          </p:nvPr>
        </p:nvSpPr>
        <p:spPr>
          <a:xfrm>
            <a:off x="1259632" y="1628799"/>
            <a:ext cx="7488832" cy="4608513"/>
          </a:xfrm>
          <a:prstGeom prst="rect">
            <a:avLst/>
          </a:prstGeom>
        </p:spPr>
        <p:txBody>
          <a:bodyPr lIns="0"/>
          <a:lstStyle>
            <a:lvl1pPr marL="182563" marR="0" indent="-182563" algn="l" defTabSz="914400" rtl="0" eaLnBrk="1" fontAlgn="auto" latinLnBrk="0" hangingPunct="1">
              <a:lnSpc>
                <a:spcPct val="100000"/>
              </a:lnSpc>
              <a:spcBef>
                <a:spcPct val="20000"/>
              </a:spcBef>
              <a:spcAft>
                <a:spcPts val="1200"/>
              </a:spcAft>
              <a:buClrTx/>
              <a:buSzTx/>
              <a:buFont typeface="Arial" pitchFamily="34" charset="0"/>
              <a:buChar char="•"/>
              <a:tabLst/>
              <a:defRPr lang="en-GB" sz="2400" b="0" i="0" kern="1200">
                <a:solidFill>
                  <a:srgbClr val="000000"/>
                </a:solidFill>
                <a:latin typeface="+mn-lt"/>
                <a:ea typeface="Adobe Heiti Std R" pitchFamily="34" charset="-128"/>
                <a:cs typeface="Arial" panose="020B0604020202020204" pitchFamily="34" charset="0"/>
              </a:defRPr>
            </a:lvl1pPr>
            <a:lvl2pPr marL="2057400" indent="-2057400">
              <a:buNone/>
              <a:defRPr sz="1400"/>
            </a:lvl2pPr>
            <a:lvl3pPr marL="2057400" indent="-2057400">
              <a:buNone/>
              <a:defRPr sz="1400"/>
            </a:lvl3pPr>
            <a:lvl4pPr marL="2057400" indent="-2057400">
              <a:buNone/>
              <a:defRPr sz="1400"/>
            </a:lvl4pPr>
            <a:lvl5pPr marL="2057400" indent="-2057400">
              <a:buNone/>
              <a:defRPr sz="1400"/>
            </a:lvl5pPr>
          </a:lstStyle>
          <a:p>
            <a:pPr lvl="0"/>
            <a:r>
              <a:rPr lang="en-GB" b="0" i="0" dirty="0" err="1" smtClean="0">
                <a:solidFill>
                  <a:srgbClr val="000000"/>
                </a:solidFill>
                <a:latin typeface="+mn-lt"/>
              </a:rPr>
              <a:t>Lorem</a:t>
            </a:r>
            <a:r>
              <a:rPr lang="en-GB" b="0" i="0" dirty="0" smtClean="0">
                <a:solidFill>
                  <a:srgbClr val="000000"/>
                </a:solidFill>
                <a:latin typeface="+mn-lt"/>
              </a:rPr>
              <a:t> </a:t>
            </a:r>
            <a:r>
              <a:rPr lang="en-GB" b="0" i="0" dirty="0" err="1" smtClean="0">
                <a:solidFill>
                  <a:srgbClr val="000000"/>
                </a:solidFill>
                <a:latin typeface="+mn-lt"/>
              </a:rPr>
              <a:t>ipsum</a:t>
            </a:r>
            <a:r>
              <a:rPr lang="en-GB" b="0" i="0" dirty="0" smtClean="0">
                <a:solidFill>
                  <a:srgbClr val="000000"/>
                </a:solidFill>
                <a:latin typeface="+mn-lt"/>
              </a:rPr>
              <a:t> </a:t>
            </a:r>
            <a:r>
              <a:rPr lang="en-GB" b="0" i="0" dirty="0" err="1" smtClean="0">
                <a:solidFill>
                  <a:srgbClr val="000000"/>
                </a:solidFill>
                <a:latin typeface="+mn-lt"/>
              </a:rPr>
              <a:t>dolor</a:t>
            </a:r>
            <a:r>
              <a:rPr lang="en-GB" b="0" i="0" dirty="0" smtClean="0">
                <a:solidFill>
                  <a:srgbClr val="000000"/>
                </a:solidFill>
                <a:latin typeface="+mn-lt"/>
              </a:rPr>
              <a:t> sit </a:t>
            </a:r>
            <a:r>
              <a:rPr lang="en-GB" b="0" i="0" dirty="0" err="1" smtClean="0">
                <a:solidFill>
                  <a:srgbClr val="000000"/>
                </a:solidFill>
                <a:latin typeface="+mn-lt"/>
              </a:rPr>
              <a:t>amet</a:t>
            </a:r>
            <a:r>
              <a:rPr lang="en-GB" b="0" i="0" dirty="0" smtClean="0">
                <a:solidFill>
                  <a:srgbClr val="000000"/>
                </a:solidFill>
                <a:latin typeface="+mn-lt"/>
              </a:rPr>
              <a:t>, </a:t>
            </a:r>
            <a:r>
              <a:rPr lang="en-GB" b="0" i="0" dirty="0" err="1" smtClean="0">
                <a:solidFill>
                  <a:srgbClr val="000000"/>
                </a:solidFill>
                <a:latin typeface="+mn-lt"/>
              </a:rPr>
              <a:t>consectetur</a:t>
            </a:r>
            <a:r>
              <a:rPr lang="en-GB" b="0" i="0" dirty="0" smtClean="0">
                <a:solidFill>
                  <a:srgbClr val="000000"/>
                </a:solidFill>
                <a:latin typeface="+mn-lt"/>
              </a:rPr>
              <a:t> </a:t>
            </a:r>
            <a:r>
              <a:rPr lang="en-GB" b="0" i="0" dirty="0" err="1" smtClean="0">
                <a:solidFill>
                  <a:srgbClr val="000000"/>
                </a:solidFill>
                <a:latin typeface="+mn-lt"/>
              </a:rPr>
              <a:t>adipiscing</a:t>
            </a:r>
            <a:r>
              <a:rPr lang="en-GB" b="0" i="0" dirty="0" smtClean="0">
                <a:solidFill>
                  <a:srgbClr val="000000"/>
                </a:solidFill>
                <a:latin typeface="+mn-lt"/>
              </a:rPr>
              <a:t> </a:t>
            </a:r>
            <a:r>
              <a:rPr lang="en-GB" b="0" i="0" dirty="0" err="1" smtClean="0">
                <a:solidFill>
                  <a:srgbClr val="000000"/>
                </a:solidFill>
                <a:latin typeface="+mn-lt"/>
              </a:rPr>
              <a:t>elit</a:t>
            </a:r>
            <a:r>
              <a:rPr lang="en-GB" b="0" i="0" dirty="0" smtClean="0">
                <a:solidFill>
                  <a:srgbClr val="000000"/>
                </a:solidFill>
                <a:latin typeface="+mn-lt"/>
              </a:rPr>
              <a:t>. </a:t>
            </a:r>
            <a:r>
              <a:rPr lang="en-GB" b="0" i="0" dirty="0" err="1" smtClean="0">
                <a:solidFill>
                  <a:srgbClr val="000000"/>
                </a:solidFill>
                <a:latin typeface="+mn-lt"/>
              </a:rPr>
              <a:t>Pellentesque</a:t>
            </a:r>
            <a:r>
              <a:rPr lang="en-GB" b="0" i="0" dirty="0" smtClean="0">
                <a:solidFill>
                  <a:srgbClr val="000000"/>
                </a:solidFill>
                <a:latin typeface="+mn-lt"/>
              </a:rPr>
              <a:t> a </a:t>
            </a:r>
            <a:r>
              <a:rPr lang="en-GB" b="0" i="0" dirty="0" err="1" smtClean="0">
                <a:solidFill>
                  <a:srgbClr val="000000"/>
                </a:solidFill>
                <a:latin typeface="+mn-lt"/>
              </a:rPr>
              <a:t>diam</a:t>
            </a:r>
            <a:r>
              <a:rPr lang="en-GB" b="0" i="0" dirty="0" smtClean="0">
                <a:solidFill>
                  <a:srgbClr val="000000"/>
                </a:solidFill>
                <a:latin typeface="+mn-lt"/>
              </a:rPr>
              <a:t> dui. </a:t>
            </a:r>
          </a:p>
          <a:p>
            <a:pPr marL="182563" marR="0" lvl="0" indent="-182563" algn="l" defTabSz="914400" rtl="0" eaLnBrk="1" fontAlgn="auto" latinLnBrk="0" hangingPunct="1">
              <a:lnSpc>
                <a:spcPct val="100000"/>
              </a:lnSpc>
              <a:spcBef>
                <a:spcPct val="20000"/>
              </a:spcBef>
              <a:spcAft>
                <a:spcPts val="1200"/>
              </a:spcAft>
              <a:buClrTx/>
              <a:buSzTx/>
              <a:buFont typeface="Arial" pitchFamily="34" charset="0"/>
              <a:buChar char="•"/>
              <a:tabLst/>
              <a:defRPr/>
            </a:pPr>
            <a:r>
              <a:rPr lang="en-GB" b="0" i="0" dirty="0" err="1" smtClean="0">
                <a:solidFill>
                  <a:srgbClr val="000000"/>
                </a:solidFill>
                <a:latin typeface="+mn-lt"/>
              </a:rPr>
              <a:t>Lorem</a:t>
            </a:r>
            <a:r>
              <a:rPr lang="en-GB" b="0" i="0" dirty="0" smtClean="0">
                <a:solidFill>
                  <a:srgbClr val="000000"/>
                </a:solidFill>
                <a:latin typeface="+mn-lt"/>
              </a:rPr>
              <a:t> </a:t>
            </a:r>
            <a:r>
              <a:rPr lang="en-GB" b="0" i="0" dirty="0" err="1" smtClean="0">
                <a:solidFill>
                  <a:srgbClr val="000000"/>
                </a:solidFill>
                <a:latin typeface="+mn-lt"/>
              </a:rPr>
              <a:t>ipsum</a:t>
            </a:r>
            <a:r>
              <a:rPr lang="en-GB" b="0" i="0" dirty="0" smtClean="0">
                <a:solidFill>
                  <a:srgbClr val="000000"/>
                </a:solidFill>
                <a:latin typeface="+mn-lt"/>
              </a:rPr>
              <a:t> </a:t>
            </a:r>
            <a:r>
              <a:rPr lang="en-GB" b="0" i="0" dirty="0" err="1" smtClean="0">
                <a:solidFill>
                  <a:srgbClr val="000000"/>
                </a:solidFill>
                <a:latin typeface="+mn-lt"/>
              </a:rPr>
              <a:t>dolor</a:t>
            </a:r>
            <a:r>
              <a:rPr lang="en-GB" b="0" i="0" dirty="0" smtClean="0">
                <a:solidFill>
                  <a:srgbClr val="000000"/>
                </a:solidFill>
                <a:latin typeface="+mn-lt"/>
              </a:rPr>
              <a:t> sit </a:t>
            </a:r>
            <a:r>
              <a:rPr lang="en-GB" b="0" i="0" dirty="0" err="1" smtClean="0">
                <a:solidFill>
                  <a:srgbClr val="000000"/>
                </a:solidFill>
                <a:latin typeface="+mn-lt"/>
              </a:rPr>
              <a:t>amet</a:t>
            </a:r>
            <a:r>
              <a:rPr lang="en-GB" b="0" i="0" dirty="0" smtClean="0">
                <a:solidFill>
                  <a:srgbClr val="000000"/>
                </a:solidFill>
                <a:latin typeface="+mn-lt"/>
              </a:rPr>
              <a:t>, </a:t>
            </a:r>
            <a:r>
              <a:rPr lang="en-GB" b="0" i="0" dirty="0" err="1" smtClean="0">
                <a:solidFill>
                  <a:srgbClr val="000000"/>
                </a:solidFill>
                <a:latin typeface="+mn-lt"/>
              </a:rPr>
              <a:t>consectetur</a:t>
            </a:r>
            <a:r>
              <a:rPr lang="en-GB" b="0" i="0" dirty="0" smtClean="0">
                <a:solidFill>
                  <a:srgbClr val="000000"/>
                </a:solidFill>
                <a:latin typeface="+mn-lt"/>
              </a:rPr>
              <a:t> </a:t>
            </a:r>
            <a:r>
              <a:rPr lang="en-GB" b="0" i="0" dirty="0" err="1" smtClean="0">
                <a:solidFill>
                  <a:srgbClr val="000000"/>
                </a:solidFill>
                <a:latin typeface="+mn-lt"/>
              </a:rPr>
              <a:t>adipiscing</a:t>
            </a:r>
            <a:r>
              <a:rPr lang="en-GB" b="0" i="0" dirty="0" smtClean="0">
                <a:solidFill>
                  <a:srgbClr val="000000"/>
                </a:solidFill>
                <a:latin typeface="+mn-lt"/>
              </a:rPr>
              <a:t> </a:t>
            </a:r>
            <a:r>
              <a:rPr lang="en-GB" b="0" i="0" dirty="0" err="1" smtClean="0">
                <a:solidFill>
                  <a:srgbClr val="000000"/>
                </a:solidFill>
                <a:latin typeface="+mn-lt"/>
              </a:rPr>
              <a:t>elit</a:t>
            </a:r>
            <a:r>
              <a:rPr lang="en-GB" b="0" i="0" dirty="0" smtClean="0">
                <a:solidFill>
                  <a:srgbClr val="000000"/>
                </a:solidFill>
                <a:latin typeface="+mn-lt"/>
              </a:rPr>
              <a:t>. </a:t>
            </a:r>
            <a:r>
              <a:rPr lang="en-GB" b="0" i="0" dirty="0" err="1" smtClean="0">
                <a:solidFill>
                  <a:srgbClr val="000000"/>
                </a:solidFill>
                <a:latin typeface="+mn-lt"/>
              </a:rPr>
              <a:t>Pellentesque</a:t>
            </a:r>
            <a:r>
              <a:rPr lang="en-GB" b="0" i="0" dirty="0" smtClean="0">
                <a:solidFill>
                  <a:srgbClr val="000000"/>
                </a:solidFill>
                <a:latin typeface="+mn-lt"/>
              </a:rPr>
              <a:t> a </a:t>
            </a:r>
            <a:r>
              <a:rPr lang="en-GB" b="0" i="0" dirty="0" err="1" smtClean="0">
                <a:solidFill>
                  <a:srgbClr val="000000"/>
                </a:solidFill>
                <a:latin typeface="+mn-lt"/>
              </a:rPr>
              <a:t>diam</a:t>
            </a:r>
            <a:r>
              <a:rPr lang="en-GB" b="0" i="0" dirty="0" smtClean="0">
                <a:solidFill>
                  <a:srgbClr val="000000"/>
                </a:solidFill>
                <a:latin typeface="+mn-lt"/>
              </a:rPr>
              <a:t> dui. </a:t>
            </a:r>
          </a:p>
          <a:p>
            <a:pPr marL="182563" marR="0" lvl="0" indent="-182563" algn="l" defTabSz="914400" rtl="0" eaLnBrk="1" fontAlgn="auto" latinLnBrk="0" hangingPunct="1">
              <a:lnSpc>
                <a:spcPct val="100000"/>
              </a:lnSpc>
              <a:spcBef>
                <a:spcPct val="20000"/>
              </a:spcBef>
              <a:spcAft>
                <a:spcPts val="1200"/>
              </a:spcAft>
              <a:buClrTx/>
              <a:buSzTx/>
              <a:buFont typeface="Arial" pitchFamily="34" charset="0"/>
              <a:buChar char="•"/>
              <a:tabLst/>
              <a:defRPr/>
            </a:pPr>
            <a:r>
              <a:rPr lang="en-GB" b="0" i="0" dirty="0" smtClean="0">
                <a:solidFill>
                  <a:srgbClr val="000000"/>
                </a:solidFill>
                <a:latin typeface="+mn-lt"/>
              </a:rPr>
              <a:t>Lorem ipsum </a:t>
            </a:r>
            <a:r>
              <a:rPr lang="en-GB" b="0" i="0" dirty="0" err="1" smtClean="0">
                <a:solidFill>
                  <a:srgbClr val="000000"/>
                </a:solidFill>
                <a:latin typeface="+mn-lt"/>
              </a:rPr>
              <a:t>dolor</a:t>
            </a:r>
            <a:r>
              <a:rPr lang="en-GB" b="0" i="0" dirty="0" smtClean="0">
                <a:solidFill>
                  <a:srgbClr val="000000"/>
                </a:solidFill>
                <a:latin typeface="+mn-lt"/>
              </a:rPr>
              <a:t> sit </a:t>
            </a:r>
            <a:r>
              <a:rPr lang="en-GB" b="0" i="0" dirty="0" err="1" smtClean="0">
                <a:solidFill>
                  <a:srgbClr val="000000"/>
                </a:solidFill>
                <a:latin typeface="+mn-lt"/>
              </a:rPr>
              <a:t>amet</a:t>
            </a:r>
            <a:r>
              <a:rPr lang="en-GB" b="0" i="0" dirty="0" smtClean="0">
                <a:solidFill>
                  <a:srgbClr val="000000"/>
                </a:solidFill>
                <a:latin typeface="+mn-lt"/>
              </a:rPr>
              <a:t>, </a:t>
            </a:r>
            <a:r>
              <a:rPr lang="en-GB" b="0" i="0" dirty="0" err="1" smtClean="0">
                <a:solidFill>
                  <a:srgbClr val="000000"/>
                </a:solidFill>
                <a:latin typeface="+mn-lt"/>
              </a:rPr>
              <a:t>consectetur</a:t>
            </a:r>
            <a:r>
              <a:rPr lang="en-GB" b="0" i="0" dirty="0" smtClean="0">
                <a:solidFill>
                  <a:srgbClr val="000000"/>
                </a:solidFill>
                <a:latin typeface="+mn-lt"/>
              </a:rPr>
              <a:t> </a:t>
            </a:r>
            <a:r>
              <a:rPr lang="en-GB" b="0" i="0" dirty="0" err="1" smtClean="0">
                <a:solidFill>
                  <a:srgbClr val="000000"/>
                </a:solidFill>
                <a:latin typeface="+mn-lt"/>
              </a:rPr>
              <a:t>adipiscing</a:t>
            </a:r>
            <a:r>
              <a:rPr lang="en-GB" b="0" i="0" dirty="0" smtClean="0">
                <a:solidFill>
                  <a:srgbClr val="000000"/>
                </a:solidFill>
                <a:latin typeface="+mn-lt"/>
              </a:rPr>
              <a:t> </a:t>
            </a:r>
            <a:r>
              <a:rPr lang="en-GB" b="0" i="0" dirty="0" err="1" smtClean="0">
                <a:solidFill>
                  <a:srgbClr val="000000"/>
                </a:solidFill>
                <a:latin typeface="+mn-lt"/>
              </a:rPr>
              <a:t>elit</a:t>
            </a:r>
            <a:r>
              <a:rPr lang="en-GB" b="0" i="0" dirty="0" smtClean="0">
                <a:solidFill>
                  <a:srgbClr val="000000"/>
                </a:solidFill>
                <a:latin typeface="+mn-lt"/>
              </a:rPr>
              <a:t>. </a:t>
            </a:r>
            <a:r>
              <a:rPr lang="en-GB" b="0" i="0" dirty="0" err="1" smtClean="0">
                <a:solidFill>
                  <a:srgbClr val="000000"/>
                </a:solidFill>
                <a:latin typeface="+mn-lt"/>
              </a:rPr>
              <a:t>Pellentesque</a:t>
            </a:r>
            <a:r>
              <a:rPr lang="en-GB" b="0" i="0" dirty="0" smtClean="0">
                <a:solidFill>
                  <a:srgbClr val="000000"/>
                </a:solidFill>
                <a:latin typeface="+mn-lt"/>
              </a:rPr>
              <a:t> a </a:t>
            </a:r>
            <a:r>
              <a:rPr lang="en-GB" b="0" i="0" dirty="0" err="1" smtClean="0">
                <a:solidFill>
                  <a:srgbClr val="000000"/>
                </a:solidFill>
                <a:latin typeface="+mn-lt"/>
              </a:rPr>
              <a:t>diam</a:t>
            </a:r>
            <a:r>
              <a:rPr lang="en-GB" b="0" i="0" dirty="0" smtClean="0">
                <a:solidFill>
                  <a:srgbClr val="000000"/>
                </a:solidFill>
                <a:latin typeface="+mn-lt"/>
              </a:rPr>
              <a:t> dui. </a:t>
            </a:r>
          </a:p>
          <a:p>
            <a:pPr marL="182563" marR="0" lvl="0" indent="-182563" algn="l" defTabSz="914400" rtl="0" eaLnBrk="1" fontAlgn="auto" latinLnBrk="0" hangingPunct="1">
              <a:lnSpc>
                <a:spcPct val="100000"/>
              </a:lnSpc>
              <a:spcBef>
                <a:spcPct val="20000"/>
              </a:spcBef>
              <a:spcAft>
                <a:spcPts val="1200"/>
              </a:spcAft>
              <a:buClrTx/>
              <a:buSzTx/>
              <a:buFont typeface="Arial" pitchFamily="34" charset="0"/>
              <a:buChar char="•"/>
              <a:tabLst/>
              <a:defRPr/>
            </a:pPr>
            <a:endParaRPr lang="en-GB" b="0" i="0" dirty="0" smtClean="0">
              <a:solidFill>
                <a:srgbClr val="000000"/>
              </a:solidFill>
              <a:latin typeface="+mn-lt"/>
            </a:endParaRPr>
          </a:p>
        </p:txBody>
      </p:sp>
      <p:sp>
        <p:nvSpPr>
          <p:cNvPr id="5" name="Slide Number Placeholder 5"/>
          <p:cNvSpPr>
            <a:spLocks noGrp="1"/>
          </p:cNvSpPr>
          <p:nvPr>
            <p:ph type="sldNum" sz="quarter" idx="4"/>
          </p:nvPr>
        </p:nvSpPr>
        <p:spPr>
          <a:xfrm>
            <a:off x="7067600" y="6356350"/>
            <a:ext cx="1619200" cy="365125"/>
          </a:xfrm>
          <a:prstGeom prst="rect">
            <a:avLst/>
          </a:prstGeom>
        </p:spPr>
        <p:txBody>
          <a:bodyPr vert="horz" lIns="91440" tIns="45720" rIns="91440" bIns="45720" rtlCol="0" anchor="ctr"/>
          <a:lstStyle>
            <a:lvl1pPr algn="r">
              <a:defRPr sz="800">
                <a:solidFill>
                  <a:schemeClr val="tx1">
                    <a:tint val="75000"/>
                  </a:schemeClr>
                </a:solidFill>
              </a:defRPr>
            </a:lvl1pPr>
          </a:lstStyle>
          <a:p>
            <a:fld id="{11D21674-6E44-4EFA-A82E-B883355A05D6}" type="slidenum">
              <a:rPr lang="en-GB" smtClean="0"/>
              <a:pPr/>
              <a:t>‹#›</a:t>
            </a:fld>
            <a:endParaRPr lang="en-GB"/>
          </a:p>
        </p:txBody>
      </p:sp>
    </p:spTree>
    <p:extLst>
      <p:ext uri="{BB962C8B-B14F-4D97-AF65-F5344CB8AC3E}">
        <p14:creationId xmlns:p14="http://schemas.microsoft.com/office/powerpoint/2010/main" val="115737180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slide 2 -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4" name="Slide Number Placeholder 5"/>
          <p:cNvSpPr>
            <a:spLocks noGrp="1"/>
          </p:cNvSpPr>
          <p:nvPr>
            <p:ph type="sldNum" sz="quarter" idx="4"/>
          </p:nvPr>
        </p:nvSpPr>
        <p:spPr>
          <a:xfrm>
            <a:off x="7067600" y="6356350"/>
            <a:ext cx="1619200" cy="365125"/>
          </a:xfrm>
          <a:prstGeom prst="rect">
            <a:avLst/>
          </a:prstGeom>
        </p:spPr>
        <p:txBody>
          <a:bodyPr vert="horz" lIns="91440" tIns="45720" rIns="91440" bIns="45720" rtlCol="0" anchor="ctr"/>
          <a:lstStyle>
            <a:lvl1pPr algn="r">
              <a:defRPr sz="800">
                <a:solidFill>
                  <a:schemeClr val="tx1">
                    <a:tint val="75000"/>
                  </a:schemeClr>
                </a:solidFill>
              </a:defRPr>
            </a:lvl1pPr>
          </a:lstStyle>
          <a:p>
            <a:fld id="{11D21674-6E44-4EFA-A82E-B883355A05D6}" type="slidenum">
              <a:rPr lang="en-GB" smtClean="0"/>
              <a:pPr/>
              <a:t>‹#›</a:t>
            </a:fld>
            <a:endParaRPr lang="en-GB"/>
          </a:p>
        </p:txBody>
      </p:sp>
      <p:sp>
        <p:nvSpPr>
          <p:cNvPr id="5" name="Text Placeholder 6"/>
          <p:cNvSpPr>
            <a:spLocks noGrp="1"/>
          </p:cNvSpPr>
          <p:nvPr>
            <p:ph type="body" sz="quarter" idx="11" hasCustomPrompt="1"/>
          </p:nvPr>
        </p:nvSpPr>
        <p:spPr>
          <a:xfrm>
            <a:off x="1259632" y="1628799"/>
            <a:ext cx="7488832" cy="4608513"/>
          </a:xfrm>
          <a:prstGeom prst="rect">
            <a:avLst/>
          </a:prstGeom>
        </p:spPr>
        <p:txBody>
          <a:bodyPr lIns="0"/>
          <a:lstStyle>
            <a:lvl1pPr marL="0" marR="0" indent="0" algn="l" defTabSz="914400" rtl="0" eaLnBrk="1" fontAlgn="auto" latinLnBrk="0" hangingPunct="1">
              <a:lnSpc>
                <a:spcPct val="100000"/>
              </a:lnSpc>
              <a:spcBef>
                <a:spcPct val="20000"/>
              </a:spcBef>
              <a:spcAft>
                <a:spcPts val="1200"/>
              </a:spcAft>
              <a:buClrTx/>
              <a:buSzTx/>
              <a:buFont typeface="Arial" pitchFamily="34" charset="0"/>
              <a:buNone/>
              <a:tabLst/>
              <a:defRPr lang="en-GB" sz="2400" b="0" i="0" smtClean="0">
                <a:effectLst/>
              </a:defRPr>
            </a:lvl1pPr>
            <a:lvl2pPr marL="2057400" indent="-2057400">
              <a:buNone/>
              <a:defRPr sz="1400"/>
            </a:lvl2pPr>
            <a:lvl3pPr marL="2057400" indent="-2057400">
              <a:buNone/>
              <a:defRPr sz="1400"/>
            </a:lvl3pPr>
            <a:lvl4pPr marL="2057400" indent="-2057400">
              <a:buNone/>
              <a:defRPr sz="1400"/>
            </a:lvl4pPr>
            <a:lvl5pPr marL="2057400" indent="-2057400">
              <a:buNone/>
              <a:defRPr sz="1400"/>
            </a:lvl5pPr>
          </a:lstStyle>
          <a:p>
            <a:pPr lvl="0"/>
            <a:r>
              <a:rPr lang="en-GB" b="0" i="0" dirty="0" err="1" smtClean="0">
                <a:solidFill>
                  <a:srgbClr val="000000"/>
                </a:solidFill>
                <a:effectLst/>
                <a:latin typeface="+mn-lt"/>
              </a:rPr>
              <a:t>Lorem</a:t>
            </a:r>
            <a:r>
              <a:rPr lang="en-GB" b="0" i="0" dirty="0" smtClean="0">
                <a:solidFill>
                  <a:srgbClr val="000000"/>
                </a:solidFill>
                <a:effectLst/>
                <a:latin typeface="+mn-lt"/>
              </a:rPr>
              <a:t> </a:t>
            </a:r>
            <a:r>
              <a:rPr lang="en-GB" b="0" i="0" dirty="0" err="1" smtClean="0">
                <a:solidFill>
                  <a:srgbClr val="000000"/>
                </a:solidFill>
                <a:effectLst/>
                <a:latin typeface="+mn-lt"/>
              </a:rPr>
              <a:t>ipsum</a:t>
            </a:r>
            <a:r>
              <a:rPr lang="en-GB" b="0" i="0" dirty="0" smtClean="0">
                <a:solidFill>
                  <a:srgbClr val="000000"/>
                </a:solidFill>
                <a:effectLst/>
                <a:latin typeface="+mn-lt"/>
              </a:rPr>
              <a:t> </a:t>
            </a:r>
            <a:r>
              <a:rPr lang="en-GB" b="0" i="0" dirty="0" err="1" smtClean="0">
                <a:solidFill>
                  <a:srgbClr val="000000"/>
                </a:solidFill>
                <a:effectLst/>
                <a:latin typeface="+mn-lt"/>
              </a:rPr>
              <a:t>dolor</a:t>
            </a:r>
            <a:r>
              <a:rPr lang="en-GB" b="0" i="0" dirty="0" smtClean="0">
                <a:solidFill>
                  <a:srgbClr val="000000"/>
                </a:solidFill>
                <a:effectLst/>
                <a:latin typeface="+mn-lt"/>
              </a:rPr>
              <a:t> sit </a:t>
            </a:r>
            <a:r>
              <a:rPr lang="en-GB" b="0" i="0" dirty="0" err="1" smtClean="0">
                <a:solidFill>
                  <a:srgbClr val="000000"/>
                </a:solidFill>
                <a:effectLst/>
                <a:latin typeface="+mn-lt"/>
              </a:rPr>
              <a:t>amet</a:t>
            </a:r>
            <a:r>
              <a:rPr lang="en-GB" b="0" i="0" dirty="0" smtClean="0">
                <a:solidFill>
                  <a:srgbClr val="000000"/>
                </a:solidFill>
                <a:effectLst/>
                <a:latin typeface="+mn-lt"/>
              </a:rPr>
              <a:t>, </a:t>
            </a:r>
            <a:r>
              <a:rPr lang="en-GB" b="0" i="0" dirty="0" err="1" smtClean="0">
                <a:solidFill>
                  <a:srgbClr val="000000"/>
                </a:solidFill>
                <a:effectLst/>
                <a:latin typeface="+mn-lt"/>
              </a:rPr>
              <a:t>consectetur</a:t>
            </a:r>
            <a:r>
              <a:rPr lang="en-GB" b="0" i="0" dirty="0" smtClean="0">
                <a:solidFill>
                  <a:srgbClr val="000000"/>
                </a:solidFill>
                <a:effectLst/>
                <a:latin typeface="+mn-lt"/>
              </a:rPr>
              <a:t> </a:t>
            </a:r>
            <a:r>
              <a:rPr lang="en-GB" b="0" i="0" dirty="0" err="1" smtClean="0">
                <a:solidFill>
                  <a:srgbClr val="000000"/>
                </a:solidFill>
                <a:effectLst/>
                <a:latin typeface="+mn-lt"/>
              </a:rPr>
              <a:t>adipiscing</a:t>
            </a:r>
            <a:r>
              <a:rPr lang="en-GB" b="0" i="0" dirty="0" smtClean="0">
                <a:solidFill>
                  <a:srgbClr val="000000"/>
                </a:solidFill>
                <a:effectLst/>
                <a:latin typeface="+mn-lt"/>
              </a:rPr>
              <a:t> </a:t>
            </a:r>
            <a:r>
              <a:rPr lang="en-GB" b="0" i="0" dirty="0" err="1" smtClean="0">
                <a:solidFill>
                  <a:srgbClr val="000000"/>
                </a:solidFill>
                <a:effectLst/>
                <a:latin typeface="+mn-lt"/>
              </a:rPr>
              <a:t>elit</a:t>
            </a:r>
            <a:r>
              <a:rPr lang="en-GB" b="0" i="0" dirty="0" smtClean="0">
                <a:solidFill>
                  <a:srgbClr val="000000"/>
                </a:solidFill>
                <a:effectLst/>
                <a:latin typeface="+mn-lt"/>
              </a:rPr>
              <a:t>. </a:t>
            </a:r>
            <a:r>
              <a:rPr lang="en-GB" b="0" i="0" dirty="0" err="1" smtClean="0">
                <a:solidFill>
                  <a:srgbClr val="000000"/>
                </a:solidFill>
                <a:effectLst/>
                <a:latin typeface="+mn-lt"/>
              </a:rPr>
              <a:t>Ut</a:t>
            </a:r>
            <a:r>
              <a:rPr lang="en-GB" b="0" i="0" dirty="0" smtClean="0">
                <a:solidFill>
                  <a:srgbClr val="000000"/>
                </a:solidFill>
                <a:effectLst/>
                <a:latin typeface="+mn-lt"/>
              </a:rPr>
              <a:t> </a:t>
            </a:r>
            <a:r>
              <a:rPr lang="en-GB" b="0" i="0" dirty="0" err="1" smtClean="0">
                <a:solidFill>
                  <a:srgbClr val="000000"/>
                </a:solidFill>
                <a:effectLst/>
                <a:latin typeface="+mn-lt"/>
              </a:rPr>
              <a:t>pharetra</a:t>
            </a:r>
            <a:r>
              <a:rPr lang="en-GB" b="0" i="0" dirty="0" smtClean="0">
                <a:solidFill>
                  <a:srgbClr val="000000"/>
                </a:solidFill>
                <a:effectLst/>
                <a:latin typeface="+mn-lt"/>
              </a:rPr>
              <a:t> </a:t>
            </a:r>
            <a:r>
              <a:rPr lang="en-GB" b="0" i="0" dirty="0" err="1" smtClean="0">
                <a:solidFill>
                  <a:srgbClr val="000000"/>
                </a:solidFill>
                <a:effectLst/>
                <a:latin typeface="+mn-lt"/>
              </a:rPr>
              <a:t>est</a:t>
            </a:r>
            <a:r>
              <a:rPr lang="en-GB" b="0" i="0" dirty="0" smtClean="0">
                <a:solidFill>
                  <a:srgbClr val="000000"/>
                </a:solidFill>
                <a:effectLst/>
                <a:latin typeface="+mn-lt"/>
              </a:rPr>
              <a:t> vitae </a:t>
            </a:r>
            <a:r>
              <a:rPr lang="en-GB" b="0" i="0" dirty="0" err="1" smtClean="0">
                <a:solidFill>
                  <a:srgbClr val="000000"/>
                </a:solidFill>
                <a:effectLst/>
                <a:latin typeface="+mn-lt"/>
              </a:rPr>
              <a:t>fermentum</a:t>
            </a:r>
            <a:r>
              <a:rPr lang="en-GB" b="0" i="0" dirty="0" smtClean="0">
                <a:solidFill>
                  <a:srgbClr val="000000"/>
                </a:solidFill>
                <a:effectLst/>
                <a:latin typeface="+mn-lt"/>
              </a:rPr>
              <a:t> </a:t>
            </a:r>
            <a:r>
              <a:rPr lang="en-GB" b="0" i="0" dirty="0" err="1" smtClean="0">
                <a:solidFill>
                  <a:srgbClr val="000000"/>
                </a:solidFill>
                <a:effectLst/>
                <a:latin typeface="+mn-lt"/>
              </a:rPr>
              <a:t>tincidunt</a:t>
            </a:r>
            <a:r>
              <a:rPr lang="en-GB" b="0" i="0" dirty="0" smtClean="0">
                <a:solidFill>
                  <a:srgbClr val="000000"/>
                </a:solidFill>
                <a:effectLst/>
                <a:latin typeface="+mn-lt"/>
              </a:rPr>
              <a:t>. </a:t>
            </a:r>
            <a:r>
              <a:rPr lang="en-GB" b="0" i="0" dirty="0" err="1" smtClean="0">
                <a:solidFill>
                  <a:srgbClr val="000000"/>
                </a:solidFill>
                <a:effectLst/>
                <a:latin typeface="+mn-lt"/>
              </a:rPr>
              <a:t>Phasellus</a:t>
            </a:r>
            <a:r>
              <a:rPr lang="en-GB" b="0" i="0" dirty="0" smtClean="0">
                <a:solidFill>
                  <a:srgbClr val="000000"/>
                </a:solidFill>
                <a:effectLst/>
                <a:latin typeface="+mn-lt"/>
              </a:rPr>
              <a:t> </a:t>
            </a:r>
            <a:r>
              <a:rPr lang="en-GB" b="0" i="0" dirty="0" err="1" smtClean="0">
                <a:solidFill>
                  <a:srgbClr val="000000"/>
                </a:solidFill>
                <a:effectLst/>
                <a:latin typeface="+mn-lt"/>
              </a:rPr>
              <a:t>urna</a:t>
            </a:r>
            <a:r>
              <a:rPr lang="en-GB" b="0" i="0" dirty="0" smtClean="0">
                <a:solidFill>
                  <a:srgbClr val="000000"/>
                </a:solidFill>
                <a:effectLst/>
                <a:latin typeface="+mn-lt"/>
              </a:rPr>
              <a:t> </a:t>
            </a:r>
            <a:r>
              <a:rPr lang="en-GB" b="0" i="0" dirty="0" err="1" smtClean="0">
                <a:solidFill>
                  <a:srgbClr val="000000"/>
                </a:solidFill>
                <a:effectLst/>
                <a:latin typeface="+mn-lt"/>
              </a:rPr>
              <a:t>sapien</a:t>
            </a:r>
            <a:r>
              <a:rPr lang="en-GB" b="0" i="0" dirty="0" smtClean="0">
                <a:solidFill>
                  <a:srgbClr val="000000"/>
                </a:solidFill>
                <a:effectLst/>
                <a:latin typeface="+mn-lt"/>
              </a:rPr>
              <a:t>, </a:t>
            </a:r>
            <a:r>
              <a:rPr lang="en-GB" b="0" i="0" dirty="0" err="1" smtClean="0">
                <a:solidFill>
                  <a:srgbClr val="000000"/>
                </a:solidFill>
                <a:effectLst/>
                <a:latin typeface="+mn-lt"/>
              </a:rPr>
              <a:t>convallis</a:t>
            </a:r>
            <a:r>
              <a:rPr lang="en-GB" b="0" i="0" dirty="0" smtClean="0">
                <a:solidFill>
                  <a:srgbClr val="000000"/>
                </a:solidFill>
                <a:effectLst/>
                <a:latin typeface="+mn-lt"/>
              </a:rPr>
              <a:t> sit </a:t>
            </a:r>
            <a:r>
              <a:rPr lang="en-GB" b="0" i="0" dirty="0" err="1" smtClean="0">
                <a:solidFill>
                  <a:srgbClr val="000000"/>
                </a:solidFill>
                <a:effectLst/>
                <a:latin typeface="+mn-lt"/>
              </a:rPr>
              <a:t>amet</a:t>
            </a:r>
            <a:r>
              <a:rPr lang="en-GB" b="0" i="0" dirty="0" smtClean="0">
                <a:solidFill>
                  <a:srgbClr val="000000"/>
                </a:solidFill>
                <a:effectLst/>
                <a:latin typeface="+mn-lt"/>
              </a:rPr>
              <a:t> </a:t>
            </a:r>
            <a:r>
              <a:rPr lang="en-GB" b="0" i="0" dirty="0" err="1" smtClean="0">
                <a:solidFill>
                  <a:srgbClr val="000000"/>
                </a:solidFill>
                <a:effectLst/>
                <a:latin typeface="+mn-lt"/>
              </a:rPr>
              <a:t>euismod</a:t>
            </a:r>
            <a:r>
              <a:rPr lang="en-GB" b="0" i="0" dirty="0" smtClean="0">
                <a:solidFill>
                  <a:srgbClr val="000000"/>
                </a:solidFill>
                <a:effectLst/>
                <a:latin typeface="+mn-lt"/>
              </a:rPr>
              <a:t> </a:t>
            </a:r>
            <a:r>
              <a:rPr lang="en-GB" b="0" i="0" dirty="0" err="1" smtClean="0">
                <a:solidFill>
                  <a:srgbClr val="000000"/>
                </a:solidFill>
                <a:effectLst/>
                <a:latin typeface="+mn-lt"/>
              </a:rPr>
              <a:t>ut</a:t>
            </a:r>
            <a:r>
              <a:rPr lang="en-GB" b="0" i="0" dirty="0" smtClean="0">
                <a:solidFill>
                  <a:srgbClr val="000000"/>
                </a:solidFill>
                <a:effectLst/>
                <a:latin typeface="+mn-lt"/>
              </a:rPr>
              <a:t>, </a:t>
            </a:r>
            <a:r>
              <a:rPr lang="en-GB" b="0" i="0" dirty="0" err="1" smtClean="0">
                <a:solidFill>
                  <a:srgbClr val="000000"/>
                </a:solidFill>
                <a:effectLst/>
                <a:latin typeface="+mn-lt"/>
              </a:rPr>
              <a:t>mollis</a:t>
            </a:r>
            <a:r>
              <a:rPr lang="en-GB" b="0" i="0" dirty="0" smtClean="0">
                <a:solidFill>
                  <a:srgbClr val="000000"/>
                </a:solidFill>
                <a:effectLst/>
                <a:latin typeface="+mn-lt"/>
              </a:rPr>
              <a:t> </a:t>
            </a:r>
            <a:r>
              <a:rPr lang="en-GB" b="0" i="0" dirty="0" err="1" smtClean="0">
                <a:solidFill>
                  <a:srgbClr val="000000"/>
                </a:solidFill>
                <a:effectLst/>
                <a:latin typeface="+mn-lt"/>
              </a:rPr>
              <a:t>ornare</a:t>
            </a:r>
            <a:r>
              <a:rPr lang="en-GB" b="0" i="0" dirty="0" smtClean="0">
                <a:solidFill>
                  <a:srgbClr val="000000"/>
                </a:solidFill>
                <a:effectLst/>
                <a:latin typeface="+mn-lt"/>
              </a:rPr>
              <a:t> </a:t>
            </a:r>
            <a:r>
              <a:rPr lang="en-GB" b="0" i="0" dirty="0" err="1" smtClean="0">
                <a:solidFill>
                  <a:srgbClr val="000000"/>
                </a:solidFill>
                <a:effectLst/>
                <a:latin typeface="+mn-lt"/>
              </a:rPr>
              <a:t>justo</a:t>
            </a:r>
            <a:r>
              <a:rPr lang="en-GB" b="0" i="0" dirty="0" smtClean="0">
                <a:solidFill>
                  <a:srgbClr val="000000"/>
                </a:solidFill>
                <a:effectLst/>
                <a:latin typeface="+mn-lt"/>
              </a:rPr>
              <a:t>. </a:t>
            </a:r>
            <a:r>
              <a:rPr lang="en-GB" b="0" i="0" dirty="0" err="1" smtClean="0">
                <a:solidFill>
                  <a:srgbClr val="000000"/>
                </a:solidFill>
                <a:effectLst/>
                <a:latin typeface="+mn-lt"/>
              </a:rPr>
              <a:t>Proin</a:t>
            </a:r>
            <a:r>
              <a:rPr lang="en-GB" b="0" i="0" dirty="0" smtClean="0">
                <a:solidFill>
                  <a:srgbClr val="000000"/>
                </a:solidFill>
                <a:effectLst/>
                <a:latin typeface="+mn-lt"/>
              </a:rPr>
              <a:t> </a:t>
            </a:r>
            <a:r>
              <a:rPr lang="en-GB" b="0" i="0" dirty="0" err="1" smtClean="0">
                <a:solidFill>
                  <a:srgbClr val="000000"/>
                </a:solidFill>
                <a:effectLst/>
                <a:latin typeface="+mn-lt"/>
              </a:rPr>
              <a:t>purus</a:t>
            </a:r>
            <a:r>
              <a:rPr lang="en-GB" b="0" i="0" dirty="0" smtClean="0">
                <a:solidFill>
                  <a:srgbClr val="000000"/>
                </a:solidFill>
                <a:effectLst/>
                <a:latin typeface="+mn-lt"/>
              </a:rPr>
              <a:t> ligula, </a:t>
            </a:r>
            <a:r>
              <a:rPr lang="en-GB" b="0" i="0" dirty="0" err="1" smtClean="0">
                <a:solidFill>
                  <a:srgbClr val="000000"/>
                </a:solidFill>
                <a:effectLst/>
                <a:latin typeface="+mn-lt"/>
              </a:rPr>
              <a:t>malesuada</a:t>
            </a:r>
            <a:r>
              <a:rPr lang="en-GB" b="0" i="0" dirty="0" smtClean="0">
                <a:solidFill>
                  <a:srgbClr val="000000"/>
                </a:solidFill>
                <a:effectLst/>
                <a:latin typeface="+mn-lt"/>
              </a:rPr>
              <a:t> </a:t>
            </a:r>
            <a:r>
              <a:rPr lang="en-GB" b="0" i="0" dirty="0" err="1" smtClean="0">
                <a:solidFill>
                  <a:srgbClr val="000000"/>
                </a:solidFill>
                <a:effectLst/>
                <a:latin typeface="+mn-lt"/>
              </a:rPr>
              <a:t>sed</a:t>
            </a:r>
            <a:r>
              <a:rPr lang="en-GB" b="0" i="0" dirty="0" smtClean="0">
                <a:solidFill>
                  <a:srgbClr val="000000"/>
                </a:solidFill>
                <a:effectLst/>
                <a:latin typeface="+mn-lt"/>
              </a:rPr>
              <a:t> </a:t>
            </a:r>
            <a:r>
              <a:rPr lang="en-GB" b="0" i="0" dirty="0" err="1" smtClean="0">
                <a:solidFill>
                  <a:srgbClr val="000000"/>
                </a:solidFill>
                <a:effectLst/>
                <a:latin typeface="+mn-lt"/>
              </a:rPr>
              <a:t>gravida</a:t>
            </a:r>
            <a:r>
              <a:rPr lang="en-GB" b="0" i="0" dirty="0" smtClean="0">
                <a:solidFill>
                  <a:srgbClr val="000000"/>
                </a:solidFill>
                <a:effectLst/>
                <a:latin typeface="+mn-lt"/>
              </a:rPr>
              <a:t> vitae, </a:t>
            </a:r>
            <a:r>
              <a:rPr lang="en-GB" b="0" i="0" dirty="0" err="1" smtClean="0">
                <a:solidFill>
                  <a:srgbClr val="000000"/>
                </a:solidFill>
                <a:effectLst/>
                <a:latin typeface="+mn-lt"/>
              </a:rPr>
              <a:t>facilisis</a:t>
            </a:r>
            <a:r>
              <a:rPr lang="en-GB" b="0" i="0" dirty="0" smtClean="0">
                <a:solidFill>
                  <a:srgbClr val="000000"/>
                </a:solidFill>
                <a:effectLst/>
                <a:latin typeface="+mn-lt"/>
              </a:rPr>
              <a:t> </a:t>
            </a:r>
            <a:r>
              <a:rPr lang="en-GB" b="0" i="0" dirty="0" err="1" smtClean="0">
                <a:solidFill>
                  <a:srgbClr val="000000"/>
                </a:solidFill>
                <a:effectLst/>
                <a:latin typeface="+mn-lt"/>
              </a:rPr>
              <a:t>ut</a:t>
            </a:r>
            <a:r>
              <a:rPr lang="en-GB" b="0" i="0" dirty="0" smtClean="0">
                <a:solidFill>
                  <a:srgbClr val="000000"/>
                </a:solidFill>
                <a:effectLst/>
                <a:latin typeface="+mn-lt"/>
              </a:rPr>
              <a:t> ante. </a:t>
            </a:r>
            <a:r>
              <a:rPr lang="en-GB" b="0" i="0" dirty="0" err="1" smtClean="0">
                <a:solidFill>
                  <a:srgbClr val="000000"/>
                </a:solidFill>
                <a:effectLst/>
                <a:latin typeface="+mn-lt"/>
              </a:rPr>
              <a:t>Vivamus</a:t>
            </a:r>
            <a:r>
              <a:rPr lang="en-GB" b="0" i="0" dirty="0" smtClean="0">
                <a:solidFill>
                  <a:srgbClr val="000000"/>
                </a:solidFill>
                <a:effectLst/>
                <a:latin typeface="+mn-lt"/>
              </a:rPr>
              <a:t> </a:t>
            </a:r>
            <a:r>
              <a:rPr lang="en-GB" b="0" i="0" dirty="0" err="1" smtClean="0">
                <a:solidFill>
                  <a:srgbClr val="000000"/>
                </a:solidFill>
                <a:effectLst/>
                <a:latin typeface="+mn-lt"/>
              </a:rPr>
              <a:t>vehicula</a:t>
            </a:r>
            <a:r>
              <a:rPr lang="en-GB" b="0" i="0" dirty="0" smtClean="0">
                <a:solidFill>
                  <a:srgbClr val="000000"/>
                </a:solidFill>
                <a:effectLst/>
                <a:latin typeface="+mn-lt"/>
              </a:rPr>
              <a:t> </a:t>
            </a:r>
            <a:r>
              <a:rPr lang="en-GB" b="0" i="0" dirty="0" err="1" smtClean="0">
                <a:solidFill>
                  <a:srgbClr val="000000"/>
                </a:solidFill>
                <a:effectLst/>
                <a:latin typeface="+mn-lt"/>
              </a:rPr>
              <a:t>tortor</a:t>
            </a:r>
            <a:r>
              <a:rPr lang="en-GB" b="0" i="0" dirty="0" smtClean="0">
                <a:solidFill>
                  <a:srgbClr val="000000"/>
                </a:solidFill>
                <a:effectLst/>
                <a:latin typeface="+mn-lt"/>
              </a:rPr>
              <a:t> </a:t>
            </a:r>
            <a:r>
              <a:rPr lang="en-GB" b="0" i="0" dirty="0" err="1" smtClean="0">
                <a:solidFill>
                  <a:srgbClr val="000000"/>
                </a:solidFill>
                <a:effectLst/>
                <a:latin typeface="+mn-lt"/>
              </a:rPr>
              <a:t>eros</a:t>
            </a:r>
            <a:r>
              <a:rPr lang="en-GB" b="0" i="0" dirty="0" smtClean="0">
                <a:solidFill>
                  <a:srgbClr val="000000"/>
                </a:solidFill>
                <a:effectLst/>
                <a:latin typeface="+mn-lt"/>
              </a:rPr>
              <a:t>, non </a:t>
            </a:r>
            <a:r>
              <a:rPr lang="en-GB" b="0" i="0" dirty="0" err="1" smtClean="0">
                <a:solidFill>
                  <a:srgbClr val="000000"/>
                </a:solidFill>
                <a:effectLst/>
                <a:latin typeface="+mn-lt"/>
              </a:rPr>
              <a:t>cursus</a:t>
            </a:r>
            <a:r>
              <a:rPr lang="en-GB" b="0" i="0" dirty="0" smtClean="0">
                <a:solidFill>
                  <a:srgbClr val="000000"/>
                </a:solidFill>
                <a:effectLst/>
                <a:latin typeface="+mn-lt"/>
              </a:rPr>
              <a:t> </a:t>
            </a:r>
            <a:r>
              <a:rPr lang="en-GB" b="0" i="0" dirty="0" err="1" smtClean="0">
                <a:solidFill>
                  <a:srgbClr val="000000"/>
                </a:solidFill>
                <a:effectLst/>
                <a:latin typeface="+mn-lt"/>
              </a:rPr>
              <a:t>urna</a:t>
            </a:r>
            <a:r>
              <a:rPr lang="en-GB" b="0" i="0" dirty="0" smtClean="0">
                <a:solidFill>
                  <a:srgbClr val="000000"/>
                </a:solidFill>
                <a:effectLst/>
                <a:latin typeface="+mn-lt"/>
              </a:rPr>
              <a:t> </a:t>
            </a:r>
            <a:r>
              <a:rPr lang="en-GB" b="0" i="0" dirty="0" err="1" smtClean="0">
                <a:solidFill>
                  <a:srgbClr val="000000"/>
                </a:solidFill>
                <a:effectLst/>
                <a:latin typeface="+mn-lt"/>
              </a:rPr>
              <a:t>varius</a:t>
            </a:r>
            <a:r>
              <a:rPr lang="en-GB" b="0" i="0" dirty="0" smtClean="0">
                <a:solidFill>
                  <a:srgbClr val="000000"/>
                </a:solidFill>
                <a:effectLst/>
                <a:latin typeface="+mn-lt"/>
              </a:rPr>
              <a:t> sit </a:t>
            </a:r>
            <a:r>
              <a:rPr lang="en-GB" b="0" i="0" dirty="0" err="1" smtClean="0">
                <a:solidFill>
                  <a:srgbClr val="000000"/>
                </a:solidFill>
                <a:effectLst/>
                <a:latin typeface="+mn-lt"/>
              </a:rPr>
              <a:t>amet</a:t>
            </a:r>
            <a:r>
              <a:rPr lang="en-GB" b="0" i="0" dirty="0" smtClean="0">
                <a:solidFill>
                  <a:srgbClr val="000000"/>
                </a:solidFill>
                <a:effectLst/>
                <a:latin typeface="+mn-lt"/>
              </a:rPr>
              <a:t>. Mauris </a:t>
            </a:r>
            <a:r>
              <a:rPr lang="en-GB" b="0" i="0" dirty="0" err="1" smtClean="0">
                <a:solidFill>
                  <a:srgbClr val="000000"/>
                </a:solidFill>
                <a:effectLst/>
                <a:latin typeface="+mn-lt"/>
              </a:rPr>
              <a:t>vel</a:t>
            </a:r>
            <a:r>
              <a:rPr lang="en-GB" b="0" i="0" dirty="0" smtClean="0">
                <a:solidFill>
                  <a:srgbClr val="000000"/>
                </a:solidFill>
                <a:effectLst/>
                <a:latin typeface="+mn-lt"/>
              </a:rPr>
              <a:t> </a:t>
            </a:r>
            <a:r>
              <a:rPr lang="en-GB" b="0" i="0" dirty="0" err="1" smtClean="0">
                <a:solidFill>
                  <a:srgbClr val="000000"/>
                </a:solidFill>
                <a:effectLst/>
                <a:latin typeface="+mn-lt"/>
              </a:rPr>
              <a:t>turpis</a:t>
            </a:r>
            <a:r>
              <a:rPr lang="en-GB" b="0" i="0" dirty="0" smtClean="0">
                <a:solidFill>
                  <a:srgbClr val="000000"/>
                </a:solidFill>
                <a:effectLst/>
                <a:latin typeface="+mn-lt"/>
              </a:rPr>
              <a:t> </a:t>
            </a:r>
            <a:r>
              <a:rPr lang="en-GB" b="0" i="0" dirty="0" err="1" smtClean="0">
                <a:solidFill>
                  <a:srgbClr val="000000"/>
                </a:solidFill>
                <a:effectLst/>
                <a:latin typeface="+mn-lt"/>
              </a:rPr>
              <a:t>augue</a:t>
            </a:r>
            <a:r>
              <a:rPr lang="en-GB" b="0" i="0" dirty="0" smtClean="0">
                <a:solidFill>
                  <a:srgbClr val="000000"/>
                </a:solidFill>
                <a:effectLst/>
                <a:latin typeface="+mn-lt"/>
              </a:rPr>
              <a:t>. </a:t>
            </a:r>
            <a:r>
              <a:rPr lang="en-GB" b="0" i="0" dirty="0" err="1" smtClean="0">
                <a:solidFill>
                  <a:srgbClr val="000000"/>
                </a:solidFill>
                <a:effectLst/>
                <a:latin typeface="+mn-lt"/>
              </a:rPr>
              <a:t>Pellentesque</a:t>
            </a:r>
            <a:r>
              <a:rPr lang="en-GB" b="0" i="0" dirty="0" smtClean="0">
                <a:solidFill>
                  <a:srgbClr val="000000"/>
                </a:solidFill>
                <a:effectLst/>
                <a:latin typeface="+mn-lt"/>
              </a:rPr>
              <a:t> </a:t>
            </a:r>
            <a:r>
              <a:rPr lang="en-GB" b="0" i="0" dirty="0" err="1" smtClean="0">
                <a:solidFill>
                  <a:srgbClr val="000000"/>
                </a:solidFill>
                <a:effectLst/>
                <a:latin typeface="+mn-lt"/>
              </a:rPr>
              <a:t>sed</a:t>
            </a:r>
            <a:r>
              <a:rPr lang="en-GB" b="0" i="0" dirty="0" smtClean="0">
                <a:solidFill>
                  <a:srgbClr val="000000"/>
                </a:solidFill>
                <a:effectLst/>
                <a:latin typeface="+mn-lt"/>
              </a:rPr>
              <a:t> </a:t>
            </a:r>
            <a:r>
              <a:rPr lang="en-GB" b="0" i="0" dirty="0" err="1" smtClean="0">
                <a:solidFill>
                  <a:srgbClr val="000000"/>
                </a:solidFill>
                <a:effectLst/>
                <a:latin typeface="+mn-lt"/>
              </a:rPr>
              <a:t>auctor</a:t>
            </a:r>
            <a:r>
              <a:rPr lang="en-GB" b="0" i="0" dirty="0" smtClean="0">
                <a:solidFill>
                  <a:srgbClr val="000000"/>
                </a:solidFill>
                <a:effectLst/>
                <a:latin typeface="+mn-lt"/>
              </a:rPr>
              <a:t> </a:t>
            </a:r>
            <a:r>
              <a:rPr lang="en-GB" b="0" i="0" dirty="0" err="1" smtClean="0">
                <a:solidFill>
                  <a:srgbClr val="000000"/>
                </a:solidFill>
                <a:effectLst/>
                <a:latin typeface="+mn-lt"/>
              </a:rPr>
              <a:t>massa</a:t>
            </a:r>
            <a:r>
              <a:rPr lang="en-GB" b="0" i="0" dirty="0" smtClean="0">
                <a:solidFill>
                  <a:srgbClr val="000000"/>
                </a:solidFill>
                <a:effectLst/>
                <a:latin typeface="+mn-lt"/>
              </a:rPr>
              <a:t>, vitae </a:t>
            </a:r>
            <a:r>
              <a:rPr lang="en-GB" b="0" i="0" dirty="0" err="1" smtClean="0">
                <a:solidFill>
                  <a:srgbClr val="000000"/>
                </a:solidFill>
                <a:effectLst/>
                <a:latin typeface="+mn-lt"/>
              </a:rPr>
              <a:t>elementum</a:t>
            </a:r>
            <a:r>
              <a:rPr lang="en-GB" b="0" i="0" dirty="0" smtClean="0">
                <a:solidFill>
                  <a:srgbClr val="000000"/>
                </a:solidFill>
                <a:effectLst/>
                <a:latin typeface="+mn-lt"/>
              </a:rPr>
              <a:t> </a:t>
            </a:r>
            <a:r>
              <a:rPr lang="en-GB" b="0" i="0" dirty="0" err="1" smtClean="0">
                <a:solidFill>
                  <a:srgbClr val="000000"/>
                </a:solidFill>
                <a:effectLst/>
                <a:latin typeface="+mn-lt"/>
              </a:rPr>
              <a:t>enim</a:t>
            </a:r>
            <a:r>
              <a:rPr lang="en-GB" b="0" i="0" dirty="0" smtClean="0">
                <a:solidFill>
                  <a:srgbClr val="000000"/>
                </a:solidFill>
                <a:effectLst/>
                <a:latin typeface="+mn-lt"/>
              </a:rPr>
              <a:t>. </a:t>
            </a:r>
            <a:endParaRPr lang="en-GB" b="0" i="0" dirty="0" smtClean="0">
              <a:solidFill>
                <a:srgbClr val="000000"/>
              </a:solidFill>
              <a:latin typeface="+mn-lt"/>
            </a:endParaRPr>
          </a:p>
        </p:txBody>
      </p:sp>
    </p:spTree>
    <p:extLst>
      <p:ext uri="{BB962C8B-B14F-4D97-AF65-F5344CB8AC3E}">
        <p14:creationId xmlns:p14="http://schemas.microsoft.com/office/powerpoint/2010/main" val="359445366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3.xml"/><Relationship Id="rId1" Type="http://schemas.openxmlformats.org/officeDocument/2006/relationships/slideLayout" Target="../slideLayouts/slideLayout7.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image" Target="../media/image1.jpeg"/><Relationship Id="rId5" Type="http://schemas.openxmlformats.org/officeDocument/2006/relationships/theme" Target="../theme/theme4.xml"/><Relationship Id="rId4" Type="http://schemas.openxmlformats.org/officeDocument/2006/relationships/slideLayout" Target="../slideLayouts/slideLayout11.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5.xml"/><Relationship Id="rId1" Type="http://schemas.openxmlformats.org/officeDocument/2006/relationships/slideLayout" Target="../slideLayouts/slideLayout12.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image" Target="../media/image1.jpe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13" descr="master panda.jpg"/>
          <p:cNvPicPr>
            <a:picLocks noChangeAspect="1"/>
          </p:cNvPicPr>
          <p:nvPr userDrawn="1"/>
        </p:nvPicPr>
        <p:blipFill>
          <a:blip r:embed="rId5" cstate="email">
            <a:clrChange>
              <a:clrFrom>
                <a:srgbClr val="F1F1E7"/>
              </a:clrFrom>
              <a:clrTo>
                <a:srgbClr val="F1F1E7">
                  <a:alpha val="0"/>
                </a:srgbClr>
              </a:clrTo>
            </a:clrChange>
            <a:extLst>
              <a:ext uri="{28A0092B-C50C-407E-A947-70E740481C1C}">
                <a14:useLocalDpi xmlns:a14="http://schemas.microsoft.com/office/drawing/2010/main"/>
              </a:ext>
            </a:extLst>
          </a:blip>
          <a:srcRect/>
          <a:stretch>
            <a:fillRect/>
          </a:stretch>
        </p:blipFill>
        <p:spPr bwMode="auto">
          <a:xfrm>
            <a:off x="171450" y="114300"/>
            <a:ext cx="527050" cy="836613"/>
          </a:xfrm>
          <a:prstGeom prst="rect">
            <a:avLst/>
          </a:prstGeom>
          <a:noFill/>
          <a:ln w="9525">
            <a:noFill/>
            <a:miter lim="800000"/>
            <a:headEnd/>
            <a:tailEnd/>
          </a:ln>
        </p:spPr>
      </p:pic>
      <p:sp>
        <p:nvSpPr>
          <p:cNvPr id="8" name="Rectangle 7"/>
          <p:cNvSpPr/>
          <p:nvPr userDrawn="1"/>
        </p:nvSpPr>
        <p:spPr>
          <a:xfrm>
            <a:off x="0" y="0"/>
            <a:ext cx="107950" cy="6858000"/>
          </a:xfrm>
          <a:prstGeom prst="rect">
            <a:avLst/>
          </a:prstGeom>
          <a:solidFill>
            <a:srgbClr val="00728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p>
        </p:txBody>
      </p:sp>
    </p:spTree>
    <p:extLst>
      <p:ext uri="{BB962C8B-B14F-4D97-AF65-F5344CB8AC3E}">
        <p14:creationId xmlns:p14="http://schemas.microsoft.com/office/powerpoint/2010/main" val="12230272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26624781"/>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13" descr="master panda.jpg"/>
          <p:cNvPicPr>
            <a:picLocks noChangeAspect="1"/>
          </p:cNvPicPr>
          <p:nvPr userDrawn="1"/>
        </p:nvPicPr>
        <p:blipFill>
          <a:blip r:embed="rId3" cstate="email">
            <a:clrChange>
              <a:clrFrom>
                <a:srgbClr val="F1F1E7"/>
              </a:clrFrom>
              <a:clrTo>
                <a:srgbClr val="F1F1E7">
                  <a:alpha val="0"/>
                </a:srgbClr>
              </a:clrTo>
            </a:clrChange>
            <a:extLst>
              <a:ext uri="{28A0092B-C50C-407E-A947-70E740481C1C}">
                <a14:useLocalDpi xmlns:a14="http://schemas.microsoft.com/office/drawing/2010/main"/>
              </a:ext>
            </a:extLst>
          </a:blip>
          <a:srcRect/>
          <a:stretch>
            <a:fillRect/>
          </a:stretch>
        </p:blipFill>
        <p:spPr bwMode="auto">
          <a:xfrm>
            <a:off x="171450" y="114300"/>
            <a:ext cx="527050" cy="836613"/>
          </a:xfrm>
          <a:prstGeom prst="rect">
            <a:avLst/>
          </a:prstGeom>
          <a:noFill/>
          <a:ln w="9525">
            <a:noFill/>
            <a:miter lim="800000"/>
            <a:headEnd/>
            <a:tailEnd/>
          </a:ln>
        </p:spPr>
      </p:pic>
      <p:sp>
        <p:nvSpPr>
          <p:cNvPr id="8" name="Rectangle 7"/>
          <p:cNvSpPr/>
          <p:nvPr userDrawn="1"/>
        </p:nvSpPr>
        <p:spPr>
          <a:xfrm>
            <a:off x="0" y="0"/>
            <a:ext cx="107950" cy="6858000"/>
          </a:xfrm>
          <a:prstGeom prst="rect">
            <a:avLst/>
          </a:prstGeom>
          <a:solidFill>
            <a:srgbClr val="00728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p>
        </p:txBody>
      </p:sp>
      <p:sp>
        <p:nvSpPr>
          <p:cNvPr id="11" name="Title Placeholder 1"/>
          <p:cNvSpPr>
            <a:spLocks noGrp="1"/>
          </p:cNvSpPr>
          <p:nvPr>
            <p:ph type="title"/>
          </p:nvPr>
        </p:nvSpPr>
        <p:spPr>
          <a:xfrm>
            <a:off x="1259632" y="0"/>
            <a:ext cx="7452568" cy="980728"/>
          </a:xfrm>
          <a:prstGeom prst="rect">
            <a:avLst/>
          </a:prstGeom>
        </p:spPr>
        <p:txBody>
          <a:bodyPr vert="horz" lIns="0" tIns="45720" rIns="91440" bIns="45720" rtlCol="0" anchor="b" anchorCtr="0">
            <a:normAutofit/>
          </a:bodyPr>
          <a:lstStyle/>
          <a:p>
            <a:r>
              <a:rPr lang="en-US" dirty="0" smtClean="0"/>
              <a:t>Click to edit Master title style</a:t>
            </a:r>
            <a:endParaRPr lang="en-GB" dirty="0"/>
          </a:p>
        </p:txBody>
      </p:sp>
      <p:cxnSp>
        <p:nvCxnSpPr>
          <p:cNvPr id="12" name="Straight Connector 11"/>
          <p:cNvCxnSpPr/>
          <p:nvPr userDrawn="1"/>
        </p:nvCxnSpPr>
        <p:spPr>
          <a:xfrm>
            <a:off x="1259632" y="1052736"/>
            <a:ext cx="7488832" cy="0"/>
          </a:xfrm>
          <a:prstGeom prst="line">
            <a:avLst/>
          </a:prstGeom>
          <a:ln w="9525">
            <a:solidFill>
              <a:srgbClr val="00728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3294022"/>
      </p:ext>
    </p:extLst>
  </p:cSld>
  <p:clrMap bg1="lt1" tx1="dk1" bg2="lt2" tx2="dk2" accent1="accent1" accent2="accent2" accent3="accent3" accent4="accent4" accent5="accent5" accent6="accent6" hlink="hlink" folHlink="folHlink"/>
  <p:sldLayoutIdLst>
    <p:sldLayoutId id="2147483677" r:id="rId1"/>
  </p:sldLayoutIdLst>
  <p:timing>
    <p:tnLst>
      <p:par>
        <p:cTn id="1" dur="indefinite" restart="never" nodeType="tmRoot"/>
      </p:par>
    </p:tnLst>
  </p:timing>
  <p:hf hdr="0" ftr="0" dt="0"/>
  <p:txStyles>
    <p:titleStyle>
      <a:lvl1pPr algn="l" defTabSz="914400" rtl="0" eaLnBrk="1" latinLnBrk="0" hangingPunct="1">
        <a:spcBef>
          <a:spcPct val="0"/>
        </a:spcBef>
        <a:buNone/>
        <a:defRPr lang="en-GB" sz="2800" kern="1200" dirty="0">
          <a:solidFill>
            <a:srgbClr val="00728F"/>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13" descr="master panda.jpg"/>
          <p:cNvPicPr>
            <a:picLocks noChangeAspect="1"/>
          </p:cNvPicPr>
          <p:nvPr userDrawn="1"/>
        </p:nvPicPr>
        <p:blipFill>
          <a:blip r:embed="rId6" cstate="email">
            <a:clrChange>
              <a:clrFrom>
                <a:srgbClr val="F1F1E7"/>
              </a:clrFrom>
              <a:clrTo>
                <a:srgbClr val="F1F1E7">
                  <a:alpha val="0"/>
                </a:srgbClr>
              </a:clrTo>
            </a:clrChange>
            <a:extLst>
              <a:ext uri="{28A0092B-C50C-407E-A947-70E740481C1C}">
                <a14:useLocalDpi xmlns:a14="http://schemas.microsoft.com/office/drawing/2010/main"/>
              </a:ext>
            </a:extLst>
          </a:blip>
          <a:srcRect/>
          <a:stretch>
            <a:fillRect/>
          </a:stretch>
        </p:blipFill>
        <p:spPr bwMode="auto">
          <a:xfrm>
            <a:off x="171450" y="114300"/>
            <a:ext cx="527050" cy="836613"/>
          </a:xfrm>
          <a:prstGeom prst="rect">
            <a:avLst/>
          </a:prstGeom>
          <a:noFill/>
          <a:ln w="9525">
            <a:noFill/>
            <a:miter lim="800000"/>
            <a:headEnd/>
            <a:tailEnd/>
          </a:ln>
        </p:spPr>
      </p:pic>
      <p:sp>
        <p:nvSpPr>
          <p:cNvPr id="8" name="Rectangle 7"/>
          <p:cNvSpPr/>
          <p:nvPr userDrawn="1"/>
        </p:nvSpPr>
        <p:spPr>
          <a:xfrm>
            <a:off x="0" y="0"/>
            <a:ext cx="107950" cy="6858000"/>
          </a:xfrm>
          <a:prstGeom prst="rect">
            <a:avLst/>
          </a:prstGeom>
          <a:solidFill>
            <a:srgbClr val="00728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p>
        </p:txBody>
      </p:sp>
      <p:sp>
        <p:nvSpPr>
          <p:cNvPr id="9" name="Title Placeholder 1"/>
          <p:cNvSpPr>
            <a:spLocks noGrp="1"/>
          </p:cNvSpPr>
          <p:nvPr>
            <p:ph type="title"/>
          </p:nvPr>
        </p:nvSpPr>
        <p:spPr>
          <a:xfrm>
            <a:off x="1259632" y="0"/>
            <a:ext cx="7452568" cy="980728"/>
          </a:xfrm>
          <a:prstGeom prst="rect">
            <a:avLst/>
          </a:prstGeom>
        </p:spPr>
        <p:txBody>
          <a:bodyPr vert="horz" lIns="0" tIns="45720" rIns="91440" bIns="45720" rtlCol="0" anchor="b" anchorCtr="0">
            <a:normAutofit/>
          </a:bodyPr>
          <a:lstStyle/>
          <a:p>
            <a:r>
              <a:rPr lang="en-US" dirty="0" smtClean="0"/>
              <a:t>Click to edit Master title style</a:t>
            </a:r>
            <a:endParaRPr lang="en-GB" dirty="0"/>
          </a:p>
        </p:txBody>
      </p:sp>
      <p:cxnSp>
        <p:nvCxnSpPr>
          <p:cNvPr id="10" name="Straight Connector 9"/>
          <p:cNvCxnSpPr/>
          <p:nvPr userDrawn="1"/>
        </p:nvCxnSpPr>
        <p:spPr>
          <a:xfrm>
            <a:off x="1259632" y="1052736"/>
            <a:ext cx="7488832" cy="0"/>
          </a:xfrm>
          <a:prstGeom prst="line">
            <a:avLst/>
          </a:prstGeom>
          <a:ln w="9525">
            <a:solidFill>
              <a:srgbClr val="00728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6634910"/>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8" r:id="rId3"/>
    <p:sldLayoutId id="2147483679" r:id="rId4"/>
  </p:sldLayoutIdLst>
  <p:timing>
    <p:tnLst>
      <p:par>
        <p:cTn id="1" dur="indefinite" restart="never" nodeType="tmRoot"/>
      </p:par>
    </p:tnLst>
  </p:timing>
  <p:hf hdr="0" ftr="0" dt="0"/>
  <p:txStyles>
    <p:titleStyle>
      <a:lvl1pPr algn="l" defTabSz="914400" rtl="0" eaLnBrk="1" latinLnBrk="0" hangingPunct="1">
        <a:spcBef>
          <a:spcPct val="0"/>
        </a:spcBef>
        <a:buNone/>
        <a:defRPr sz="2800" kern="1200">
          <a:solidFill>
            <a:srgbClr val="00728F"/>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13" descr="master panda.jpg"/>
          <p:cNvPicPr>
            <a:picLocks noChangeAspect="1"/>
          </p:cNvPicPr>
          <p:nvPr userDrawn="1"/>
        </p:nvPicPr>
        <p:blipFill>
          <a:blip r:embed="rId3" cstate="email">
            <a:clrChange>
              <a:clrFrom>
                <a:srgbClr val="F1F1E7"/>
              </a:clrFrom>
              <a:clrTo>
                <a:srgbClr val="F1F1E7">
                  <a:alpha val="0"/>
                </a:srgbClr>
              </a:clrTo>
            </a:clrChange>
            <a:extLst>
              <a:ext uri="{28A0092B-C50C-407E-A947-70E740481C1C}">
                <a14:useLocalDpi xmlns:a14="http://schemas.microsoft.com/office/drawing/2010/main"/>
              </a:ext>
            </a:extLst>
          </a:blip>
          <a:srcRect/>
          <a:stretch>
            <a:fillRect/>
          </a:stretch>
        </p:blipFill>
        <p:spPr bwMode="auto">
          <a:xfrm>
            <a:off x="171450" y="114300"/>
            <a:ext cx="527050" cy="836613"/>
          </a:xfrm>
          <a:prstGeom prst="rect">
            <a:avLst/>
          </a:prstGeom>
          <a:noFill/>
          <a:ln w="9525">
            <a:noFill/>
            <a:miter lim="800000"/>
            <a:headEnd/>
            <a:tailEnd/>
          </a:ln>
        </p:spPr>
      </p:pic>
      <p:sp>
        <p:nvSpPr>
          <p:cNvPr id="8" name="Rectangle 7"/>
          <p:cNvSpPr/>
          <p:nvPr userDrawn="1"/>
        </p:nvSpPr>
        <p:spPr>
          <a:xfrm>
            <a:off x="0" y="0"/>
            <a:ext cx="107950" cy="6858000"/>
          </a:xfrm>
          <a:prstGeom prst="rect">
            <a:avLst/>
          </a:prstGeom>
          <a:solidFill>
            <a:srgbClr val="00728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p>
        </p:txBody>
      </p:sp>
      <p:sp>
        <p:nvSpPr>
          <p:cNvPr id="9" name="Slide Number Placeholder 5"/>
          <p:cNvSpPr>
            <a:spLocks noGrp="1"/>
          </p:cNvSpPr>
          <p:nvPr>
            <p:ph type="sldNum" sz="quarter" idx="4"/>
          </p:nvPr>
        </p:nvSpPr>
        <p:spPr>
          <a:xfrm>
            <a:off x="7067600" y="6356350"/>
            <a:ext cx="1619200" cy="365125"/>
          </a:xfrm>
          <a:prstGeom prst="rect">
            <a:avLst/>
          </a:prstGeom>
        </p:spPr>
        <p:txBody>
          <a:bodyPr vert="horz" lIns="91440" tIns="45720" rIns="91440" bIns="45720" rtlCol="0" anchor="ctr"/>
          <a:lstStyle>
            <a:lvl1pPr algn="r">
              <a:defRPr sz="800">
                <a:solidFill>
                  <a:schemeClr val="tx1">
                    <a:tint val="75000"/>
                  </a:schemeClr>
                </a:solidFill>
              </a:defRPr>
            </a:lvl1pPr>
          </a:lstStyle>
          <a:p>
            <a:fld id="{11D21674-6E44-4EFA-A82E-B883355A05D6}" type="slidenum">
              <a:rPr lang="en-GB" smtClean="0"/>
              <a:pPr/>
              <a:t>‹#›</a:t>
            </a:fld>
            <a:endParaRPr lang="en-GB"/>
          </a:p>
        </p:txBody>
      </p:sp>
    </p:spTree>
    <p:extLst>
      <p:ext uri="{BB962C8B-B14F-4D97-AF65-F5344CB8AC3E}">
        <p14:creationId xmlns:p14="http://schemas.microsoft.com/office/powerpoint/2010/main" val="387892109"/>
      </p:ext>
    </p:extLst>
  </p:cSld>
  <p:clrMap bg1="lt1" tx1="dk1" bg2="lt2" tx2="dk2" accent1="accent1" accent2="accent2" accent3="accent3" accent4="accent4" accent5="accent5" accent6="accent6" hlink="hlink" folHlink="folHlink"/>
  <p:sldLayoutIdLst>
    <p:sldLayoutId id="2147483672" r:id="rId1"/>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13" descr="master panda.jpg"/>
          <p:cNvPicPr>
            <a:picLocks noChangeAspect="1"/>
          </p:cNvPicPr>
          <p:nvPr userDrawn="1"/>
        </p:nvPicPr>
        <p:blipFill>
          <a:blip r:embed="rId4" cstate="email">
            <a:clrChange>
              <a:clrFrom>
                <a:srgbClr val="F1F1E7"/>
              </a:clrFrom>
              <a:clrTo>
                <a:srgbClr val="F1F1E7">
                  <a:alpha val="0"/>
                </a:srgbClr>
              </a:clrTo>
            </a:clrChange>
            <a:extLst>
              <a:ext uri="{28A0092B-C50C-407E-A947-70E740481C1C}">
                <a14:useLocalDpi xmlns:a14="http://schemas.microsoft.com/office/drawing/2010/main"/>
              </a:ext>
            </a:extLst>
          </a:blip>
          <a:srcRect/>
          <a:stretch>
            <a:fillRect/>
          </a:stretch>
        </p:blipFill>
        <p:spPr bwMode="auto">
          <a:xfrm>
            <a:off x="171450" y="114300"/>
            <a:ext cx="527050" cy="836613"/>
          </a:xfrm>
          <a:prstGeom prst="rect">
            <a:avLst/>
          </a:prstGeom>
          <a:noFill/>
          <a:ln w="9525">
            <a:noFill/>
            <a:miter lim="800000"/>
            <a:headEnd/>
            <a:tailEnd/>
          </a:ln>
        </p:spPr>
      </p:pic>
      <p:sp>
        <p:nvSpPr>
          <p:cNvPr id="8" name="Rectangle 7"/>
          <p:cNvSpPr/>
          <p:nvPr userDrawn="1"/>
        </p:nvSpPr>
        <p:spPr>
          <a:xfrm>
            <a:off x="0" y="0"/>
            <a:ext cx="107950" cy="6858000"/>
          </a:xfrm>
          <a:prstGeom prst="rect">
            <a:avLst/>
          </a:prstGeom>
          <a:solidFill>
            <a:srgbClr val="00728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p>
        </p:txBody>
      </p:sp>
    </p:spTree>
    <p:extLst>
      <p:ext uri="{BB962C8B-B14F-4D97-AF65-F5344CB8AC3E}">
        <p14:creationId xmlns:p14="http://schemas.microsoft.com/office/powerpoint/2010/main" val="88939495"/>
      </p:ext>
    </p:extLst>
  </p:cSld>
  <p:clrMap bg1="lt1" tx1="dk1" bg2="lt2" tx2="dk2" accent1="accent1" accent2="accent2" accent3="accent3" accent4="accent4" accent5="accent5" accent6="accent6" hlink="hlink" folHlink="folHlink"/>
  <p:sldLayoutIdLst>
    <p:sldLayoutId id="2147483674" r:id="rId1"/>
    <p:sldLayoutId id="2147483675" r:id="rId2"/>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xmlns="" id="{FAFE0CE8-605F-CF4B-9F4C-78F0FBCEE43F}"/>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xmlns="" id="{13CA5941-55CE-6C4B-8433-E84FF697000F}"/>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xmlns="" id="{6AC86B9C-7512-684E-857B-B571B34AAA30}"/>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3D507F21-2C7A-F34F-9D11-764E5E410A9C}" type="datetimeFigureOut">
              <a:rPr lang="nl-NL" smtClean="0">
                <a:solidFill>
                  <a:prstClr val="black">
                    <a:tint val="75000"/>
                  </a:prstClr>
                </a:solidFill>
              </a:rPr>
              <a:pPr/>
              <a:t>8-7-2021</a:t>
            </a:fld>
            <a:endParaRPr lang="nl-NL">
              <a:solidFill>
                <a:prstClr val="black">
                  <a:tint val="75000"/>
                </a:prstClr>
              </a:solidFill>
            </a:endParaRPr>
          </a:p>
        </p:txBody>
      </p:sp>
      <p:sp>
        <p:nvSpPr>
          <p:cNvPr id="5" name="Tijdelijke aanduiding voor voettekst 4">
            <a:extLst>
              <a:ext uri="{FF2B5EF4-FFF2-40B4-BE49-F238E27FC236}">
                <a16:creationId xmlns:a16="http://schemas.microsoft.com/office/drawing/2014/main" xmlns="" id="{2569E313-111C-B640-AA5E-167A1141FC30}"/>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nl-NL">
              <a:solidFill>
                <a:prstClr val="black">
                  <a:tint val="75000"/>
                </a:prstClr>
              </a:solidFill>
            </a:endParaRPr>
          </a:p>
        </p:txBody>
      </p:sp>
      <p:sp>
        <p:nvSpPr>
          <p:cNvPr id="6" name="Tijdelijke aanduiding voor dianummer 5">
            <a:extLst>
              <a:ext uri="{FF2B5EF4-FFF2-40B4-BE49-F238E27FC236}">
                <a16:creationId xmlns:a16="http://schemas.microsoft.com/office/drawing/2014/main" xmlns="" id="{A38276A5-FB07-1A40-813A-B8C5085621A2}"/>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0A8286-999A-3C40-9293-93E7A393EE75}" type="slidenum">
              <a:rPr lang="nl-NL" smtClean="0">
                <a:solidFill>
                  <a:prstClr val="black">
                    <a:tint val="75000"/>
                  </a:prstClr>
                </a:solidFill>
              </a:rPr>
              <a:pPr/>
              <a:t>‹#›</a:t>
            </a:fld>
            <a:endParaRPr lang="nl-NL">
              <a:solidFill>
                <a:prstClr val="black">
                  <a:tint val="75000"/>
                </a:prstClr>
              </a:solidFill>
            </a:endParaRPr>
          </a:p>
        </p:txBody>
      </p:sp>
    </p:spTree>
    <p:extLst>
      <p:ext uri="{BB962C8B-B14F-4D97-AF65-F5344CB8AC3E}">
        <p14:creationId xmlns:p14="http://schemas.microsoft.com/office/powerpoint/2010/main" val="2781434776"/>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nl-NL"/>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0.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9.xml"/><Relationship Id="rId6" Type="http://schemas.openxmlformats.org/officeDocument/2006/relationships/image" Target="../media/image34.png"/><Relationship Id="rId5" Type="http://schemas.openxmlformats.org/officeDocument/2006/relationships/hyperlink" Target="https://europe.wetlands.org/publications/a-pan-european-survey-to-strengthen-and-improve-policies-and-strategic-planning-regarding-river-continuity-restoration/" TargetMode="External"/><Relationship Id="rId4" Type="http://schemas.openxmlformats.org/officeDocument/2006/relationships/image" Target="../media/image33.png"/></Relationships>
</file>

<file path=ppt/slides/_rels/slide11.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image" Target="../media/image35.png"/><Relationship Id="rId1" Type="http://schemas.openxmlformats.org/officeDocument/2006/relationships/slideLayout" Target="../slideLayouts/slideLayout9.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9.xml"/><Relationship Id="rId5" Type="http://schemas.openxmlformats.org/officeDocument/2006/relationships/hyperlink" Target="https://wwfeu.awsassets.panda.org/downloads/scoping_paper_free_flowing_river_and_fw_targets_by_lre.pdf" TargetMode="External"/><Relationship Id="rId4" Type="http://schemas.openxmlformats.org/officeDocument/2006/relationships/image" Target="../media/image38.png"/></Relationships>
</file>

<file path=ppt/slides/_rels/slide1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8.xml"/><Relationship Id="rId1" Type="http://schemas.openxmlformats.org/officeDocument/2006/relationships/slideLayout" Target="../slideLayouts/slideLayout10.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hyperlink" Target="http://www.damremoval.eu/" TargetMode="External"/><Relationship Id="rId3" Type="http://schemas.openxmlformats.org/officeDocument/2006/relationships/image" Target="../media/image10.jpeg"/><Relationship Id="rId7" Type="http://schemas.openxmlformats.org/officeDocument/2006/relationships/image" Target="../media/image14.png"/><Relationship Id="rId12" Type="http://schemas.openxmlformats.org/officeDocument/2006/relationships/image" Target="../media/image19.jpg"/><Relationship Id="rId2" Type="http://schemas.openxmlformats.org/officeDocument/2006/relationships/notesSlide" Target="../notesSlides/notesSlide4.xml"/><Relationship Id="rId1" Type="http://schemas.openxmlformats.org/officeDocument/2006/relationships/slideLayout" Target="../slideLayouts/slideLayout11.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tiff"/><Relationship Id="rId4" Type="http://schemas.openxmlformats.org/officeDocument/2006/relationships/image" Target="../media/image11.png"/><Relationship Id="rId9" Type="http://schemas.openxmlformats.org/officeDocument/2006/relationships/image" Target="../media/image16.jpeg"/></Relationships>
</file>

<file path=ppt/slides/_rels/slide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png"/><Relationship Id="rId1" Type="http://schemas.openxmlformats.org/officeDocument/2006/relationships/slideLayout" Target="../slideLayouts/slideLayout16.xml"/><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8" Type="http://schemas.openxmlformats.org/officeDocument/2006/relationships/hyperlink" Target="https://academic.oup.com/icesjms/article/75/6/2172/5056129#186876451" TargetMode="External"/><Relationship Id="rId3" Type="http://schemas.openxmlformats.org/officeDocument/2006/relationships/image" Target="../media/image22.jpeg"/><Relationship Id="rId7"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openxmlformats.org/officeDocument/2006/relationships/hyperlink" Target="https://ascelibrary.org/doi/10.1061/(ASCE)WR.1943-5452.0000442" TargetMode="External"/><Relationship Id="rId11" Type="http://schemas.openxmlformats.org/officeDocument/2006/relationships/image" Target="../media/image26.jpeg"/><Relationship Id="rId5" Type="http://schemas.openxmlformats.org/officeDocument/2006/relationships/image" Target="../media/image23.png"/><Relationship Id="rId10" Type="http://schemas.openxmlformats.org/officeDocument/2006/relationships/hyperlink" Target="https://wwfint.awsassets.panda.org/downloads/nbs_report_single_pages.pdf" TargetMode="External"/><Relationship Id="rId4" Type="http://schemas.openxmlformats.org/officeDocument/2006/relationships/hyperlink" Target="https://www.mass.gov/doc/phase-3-economic-community-benefits-from-stream-barrier-removal-projects-in-massachusetts/download" TargetMode="External"/><Relationship Id="rId9" Type="http://schemas.openxmlformats.org/officeDocument/2006/relationships/image" Target="../media/image25.png"/></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9.xml"/><Relationship Id="rId5" Type="http://schemas.openxmlformats.org/officeDocument/2006/relationships/hyperlink" Target="https://wwfeu.awsassets.panda.org/downloads/wwf_potential_of_barrier_removal_report.pdf" TargetMode="External"/><Relationship Id="rId4" Type="http://schemas.openxmlformats.org/officeDocument/2006/relationships/image" Target="../media/image28.png"/></Relationships>
</file>

<file path=ppt/slides/_rels/slide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7504" y="-7232"/>
            <a:ext cx="10284993" cy="6865232"/>
          </a:xfrm>
          <a:prstGeom prst="rect">
            <a:avLst/>
          </a:prstGeom>
        </p:spPr>
      </p:pic>
      <p:sp>
        <p:nvSpPr>
          <p:cNvPr id="4" name="Text Placeholder 3"/>
          <p:cNvSpPr>
            <a:spLocks noGrp="1"/>
          </p:cNvSpPr>
          <p:nvPr>
            <p:ph type="body" sz="quarter" idx="10"/>
          </p:nvPr>
        </p:nvSpPr>
        <p:spPr>
          <a:xfrm>
            <a:off x="899592" y="4653136"/>
            <a:ext cx="7920880" cy="1728191"/>
          </a:xfrm>
          <a:noFill/>
        </p:spPr>
        <p:txBody>
          <a:bodyPr/>
          <a:lstStyle/>
          <a:p>
            <a:pPr>
              <a:lnSpc>
                <a:spcPct val="100000"/>
              </a:lnSpc>
            </a:pPr>
            <a:endParaRPr lang="en-GB" sz="4000" dirty="0" smtClean="0">
              <a:solidFill>
                <a:schemeClr val="bg1"/>
              </a:solidFill>
              <a:latin typeface="WWF" panose="02000000000000000000" pitchFamily="50" charset="0"/>
            </a:endParaRPr>
          </a:p>
          <a:p>
            <a:pPr>
              <a:lnSpc>
                <a:spcPct val="100000"/>
              </a:lnSpc>
            </a:pPr>
            <a:endParaRPr lang="en-GB" sz="4000" dirty="0">
              <a:solidFill>
                <a:schemeClr val="bg1"/>
              </a:solidFill>
              <a:latin typeface="WWF" panose="02000000000000000000" pitchFamily="50" charset="0"/>
            </a:endParaRPr>
          </a:p>
          <a:p>
            <a:pPr>
              <a:lnSpc>
                <a:spcPct val="100000"/>
              </a:lnSpc>
            </a:pPr>
            <a:endParaRPr lang="en-GB" sz="4000" dirty="0" smtClean="0">
              <a:solidFill>
                <a:schemeClr val="bg1"/>
              </a:solidFill>
              <a:latin typeface="WWF" panose="02000000000000000000" pitchFamily="50" charset="0"/>
            </a:endParaRPr>
          </a:p>
          <a:p>
            <a:pPr>
              <a:lnSpc>
                <a:spcPct val="100000"/>
              </a:lnSpc>
            </a:pPr>
            <a:r>
              <a:rPr lang="en-GB" sz="4400" dirty="0">
                <a:solidFill>
                  <a:schemeClr val="bg1"/>
                </a:solidFill>
                <a:latin typeface="WWF" panose="02000000000000000000" pitchFamily="50" charset="0"/>
              </a:rPr>
              <a:t>The potential of barrier removal to reconnect Europe's </a:t>
            </a:r>
            <a:r>
              <a:rPr lang="en-GB" sz="4400" dirty="0" smtClean="0">
                <a:solidFill>
                  <a:schemeClr val="bg1"/>
                </a:solidFill>
                <a:latin typeface="WWF" panose="02000000000000000000" pitchFamily="50" charset="0"/>
              </a:rPr>
              <a:t>rivers</a:t>
            </a:r>
          </a:p>
          <a:p>
            <a:pPr>
              <a:lnSpc>
                <a:spcPct val="100000"/>
              </a:lnSpc>
            </a:pPr>
            <a:endParaRPr lang="en-GB" sz="4400" dirty="0">
              <a:solidFill>
                <a:schemeClr val="bg1"/>
              </a:solidFill>
              <a:latin typeface="WWF" panose="02000000000000000000" pitchFamily="50" charset="0"/>
            </a:endParaRPr>
          </a:p>
          <a:p>
            <a:pPr>
              <a:lnSpc>
                <a:spcPct val="100000"/>
              </a:lnSpc>
            </a:pPr>
            <a:endParaRPr lang="en-GB" sz="2000" dirty="0" smtClean="0">
              <a:solidFill>
                <a:schemeClr val="bg1"/>
              </a:solidFill>
              <a:latin typeface="WWF" panose="02000000000000000000" pitchFamily="50" charset="0"/>
            </a:endParaRPr>
          </a:p>
          <a:p>
            <a:pPr>
              <a:lnSpc>
                <a:spcPct val="100000"/>
              </a:lnSpc>
            </a:pPr>
            <a:r>
              <a:rPr lang="en-GB" sz="2000" dirty="0" smtClean="0">
                <a:solidFill>
                  <a:schemeClr val="bg1"/>
                </a:solidFill>
                <a:latin typeface="WWF" panose="02000000000000000000" pitchFamily="50" charset="0"/>
              </a:rPr>
              <a:t>Claire Baffert, WWF EPO</a:t>
            </a:r>
          </a:p>
          <a:p>
            <a:pPr>
              <a:lnSpc>
                <a:spcPct val="100000"/>
              </a:lnSpc>
            </a:pPr>
            <a:r>
              <a:rPr lang="en-GB" sz="2000" dirty="0" smtClean="0">
                <a:solidFill>
                  <a:schemeClr val="bg1"/>
                </a:solidFill>
                <a:latin typeface="WWF" panose="02000000000000000000" pitchFamily="50" charset="0"/>
              </a:rPr>
              <a:t>LET IT FLOW – REMOVE BARRIERS, RESTORE RIVER ECOSYSTEMS, </a:t>
            </a:r>
            <a:r>
              <a:rPr lang="en-GB" sz="1800" dirty="0">
                <a:solidFill>
                  <a:schemeClr val="bg1"/>
                </a:solidFill>
                <a:latin typeface="WWF" panose="02000000000000000000" pitchFamily="50" charset="0"/>
              </a:rPr>
              <a:t>8</a:t>
            </a:r>
            <a:r>
              <a:rPr lang="en-GB" sz="1800" dirty="0" smtClean="0">
                <a:solidFill>
                  <a:schemeClr val="bg1"/>
                </a:solidFill>
                <a:latin typeface="WWF" panose="02000000000000000000" pitchFamily="50" charset="0"/>
              </a:rPr>
              <a:t> July 2021</a:t>
            </a:r>
            <a:endParaRPr lang="en-GB" sz="1600" dirty="0">
              <a:solidFill>
                <a:schemeClr val="bg1"/>
              </a:solidFill>
              <a:latin typeface="WWF" panose="02000000000000000000" pitchFamily="50" charset="0"/>
            </a:endParaRPr>
          </a:p>
        </p:txBody>
      </p:sp>
      <p:pic>
        <p:nvPicPr>
          <p:cNvPr id="2050" name="Picture 2" descr="WWF"/>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23528" y="188640"/>
            <a:ext cx="1217590" cy="136815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8241213" y="6634689"/>
            <a:ext cx="723275" cy="200055"/>
          </a:xfrm>
          <a:prstGeom prst="rect">
            <a:avLst/>
          </a:prstGeom>
          <a:noFill/>
        </p:spPr>
        <p:txBody>
          <a:bodyPr wrap="none" rtlCol="0">
            <a:spAutoFit/>
          </a:bodyPr>
          <a:lstStyle/>
          <a:p>
            <a:r>
              <a:rPr lang="en-GB" sz="700" dirty="0" smtClean="0">
                <a:solidFill>
                  <a:schemeClr val="bg1"/>
                </a:solidFill>
              </a:rPr>
              <a:t>@Tomas </a:t>
            </a:r>
            <a:r>
              <a:rPr lang="en-GB" sz="700" dirty="0" err="1" smtClean="0">
                <a:solidFill>
                  <a:schemeClr val="bg1"/>
                </a:solidFill>
              </a:rPr>
              <a:t>Ulik</a:t>
            </a:r>
            <a:endParaRPr lang="en-US" sz="700" dirty="0">
              <a:solidFill>
                <a:schemeClr val="bg1"/>
              </a:solidFill>
            </a:endParaRPr>
          </a:p>
        </p:txBody>
      </p:sp>
    </p:spTree>
    <p:extLst>
      <p:ext uri="{BB962C8B-B14F-4D97-AF65-F5344CB8AC3E}">
        <p14:creationId xmlns:p14="http://schemas.microsoft.com/office/powerpoint/2010/main" val="15976158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latin typeface="WWF" panose="02000000000000000000" pitchFamily="50" charset="0"/>
              </a:rPr>
              <a:t>A legally-binding target on free-flowing river restoration is needed </a:t>
            </a:r>
            <a:r>
              <a:rPr lang="en-GB" dirty="0">
                <a:latin typeface="WWF" panose="02000000000000000000" pitchFamily="50" charset="0"/>
              </a:rPr>
              <a:t>under the EU Nature Restoration </a:t>
            </a:r>
            <a:r>
              <a:rPr lang="en-GB" dirty="0" smtClean="0">
                <a:latin typeface="WWF" panose="02000000000000000000" pitchFamily="50" charset="0"/>
              </a:rPr>
              <a:t>Law</a:t>
            </a:r>
            <a:endParaRPr lang="en-US" dirty="0">
              <a:latin typeface="WWF" panose="02000000000000000000" pitchFamily="50" charset="0"/>
            </a:endParaRPr>
          </a:p>
        </p:txBody>
      </p:sp>
      <p:sp>
        <p:nvSpPr>
          <p:cNvPr id="3" name="Slide Number Placeholder 2"/>
          <p:cNvSpPr>
            <a:spLocks noGrp="1"/>
          </p:cNvSpPr>
          <p:nvPr>
            <p:ph type="sldNum" sz="quarter" idx="4"/>
          </p:nvPr>
        </p:nvSpPr>
        <p:spPr/>
        <p:txBody>
          <a:bodyPr/>
          <a:lstStyle/>
          <a:p>
            <a:fld id="{11D21674-6E44-4EFA-A82E-B883355A05D6}" type="slidenum">
              <a:rPr lang="en-GB" smtClean="0"/>
              <a:pPr/>
              <a:t>10</a:t>
            </a:fld>
            <a:endParaRPr lang="en-GB"/>
          </a:p>
        </p:txBody>
      </p:sp>
      <p:pic>
        <p:nvPicPr>
          <p:cNvPr id="5" name="Picture 4"/>
          <p:cNvPicPr>
            <a:picLocks noChangeAspect="1"/>
          </p:cNvPicPr>
          <p:nvPr/>
        </p:nvPicPr>
        <p:blipFill>
          <a:blip r:embed="rId2"/>
          <a:stretch>
            <a:fillRect/>
          </a:stretch>
        </p:blipFill>
        <p:spPr>
          <a:xfrm>
            <a:off x="611560" y="1916832"/>
            <a:ext cx="2476500" cy="3552825"/>
          </a:xfrm>
          <a:prstGeom prst="rect">
            <a:avLst/>
          </a:prstGeom>
        </p:spPr>
      </p:pic>
      <p:pic>
        <p:nvPicPr>
          <p:cNvPr id="12" name="Picture 1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51671" y="3242717"/>
            <a:ext cx="3439974" cy="1658048"/>
          </a:xfrm>
          <a:prstGeom prst="rect">
            <a:avLst/>
          </a:prstGeom>
        </p:spPr>
      </p:pic>
      <p:pic>
        <p:nvPicPr>
          <p:cNvPr id="13" name="Picture 1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442293" y="4938215"/>
            <a:ext cx="3439974" cy="1767765"/>
          </a:xfrm>
          <a:prstGeom prst="rect">
            <a:avLst/>
          </a:prstGeom>
        </p:spPr>
      </p:pic>
      <p:sp>
        <p:nvSpPr>
          <p:cNvPr id="4" name="Text Placeholder 3"/>
          <p:cNvSpPr>
            <a:spLocks noGrp="1"/>
          </p:cNvSpPr>
          <p:nvPr>
            <p:ph type="body" sz="quarter" idx="11"/>
          </p:nvPr>
        </p:nvSpPr>
        <p:spPr>
          <a:xfrm>
            <a:off x="7048705" y="1843154"/>
            <a:ext cx="2160240" cy="4608513"/>
          </a:xfrm>
        </p:spPr>
        <p:txBody>
          <a:bodyPr/>
          <a:lstStyle/>
          <a:p>
            <a:endParaRPr lang="en-GB" dirty="0" smtClean="0"/>
          </a:p>
          <a:p>
            <a:r>
              <a:rPr lang="en-GB" dirty="0" smtClean="0"/>
              <a:t>72%</a:t>
            </a:r>
          </a:p>
          <a:p>
            <a:endParaRPr lang="en-GB" dirty="0" smtClean="0"/>
          </a:p>
          <a:p>
            <a:endParaRPr lang="en-GB" dirty="0"/>
          </a:p>
          <a:p>
            <a:r>
              <a:rPr lang="en-GB" dirty="0" smtClean="0"/>
              <a:t>52%</a:t>
            </a:r>
          </a:p>
          <a:p>
            <a:endParaRPr lang="en-GB" dirty="0"/>
          </a:p>
          <a:p>
            <a:endParaRPr lang="en-GB" dirty="0" smtClean="0"/>
          </a:p>
          <a:p>
            <a:r>
              <a:rPr lang="en-GB" dirty="0" smtClean="0"/>
              <a:t>83%</a:t>
            </a:r>
            <a:endParaRPr lang="en-US" dirty="0"/>
          </a:p>
        </p:txBody>
      </p:sp>
      <p:sp>
        <p:nvSpPr>
          <p:cNvPr id="9" name="Rectangle 8"/>
          <p:cNvSpPr/>
          <p:nvPr/>
        </p:nvSpPr>
        <p:spPr>
          <a:xfrm>
            <a:off x="772671" y="5661248"/>
            <a:ext cx="2304256" cy="369332"/>
          </a:xfrm>
          <a:prstGeom prst="rect">
            <a:avLst/>
          </a:prstGeom>
        </p:spPr>
        <p:txBody>
          <a:bodyPr wrap="square">
            <a:spAutoFit/>
          </a:bodyPr>
          <a:lstStyle/>
          <a:p>
            <a:r>
              <a:rPr lang="en-US" dirty="0" smtClean="0"/>
              <a:t>Read the report </a:t>
            </a:r>
            <a:r>
              <a:rPr lang="en-US" dirty="0" smtClean="0">
                <a:hlinkClick r:id="rId5"/>
              </a:rPr>
              <a:t>here</a:t>
            </a:r>
            <a:endParaRPr lang="en-US" dirty="0"/>
          </a:p>
        </p:txBody>
      </p:sp>
      <p:sp>
        <p:nvSpPr>
          <p:cNvPr id="10" name="Rectangle 9"/>
          <p:cNvSpPr/>
          <p:nvPr/>
        </p:nvSpPr>
        <p:spPr>
          <a:xfrm>
            <a:off x="1115616" y="1228110"/>
            <a:ext cx="6408712" cy="369332"/>
          </a:xfrm>
          <a:prstGeom prst="rect">
            <a:avLst/>
          </a:prstGeom>
        </p:spPr>
        <p:txBody>
          <a:bodyPr wrap="square">
            <a:spAutoFit/>
          </a:bodyPr>
          <a:lstStyle/>
          <a:p>
            <a:r>
              <a:rPr lang="en-GB" b="1" dirty="0" smtClean="0">
                <a:solidFill>
                  <a:srgbClr val="000000"/>
                </a:solidFill>
                <a:latin typeface="Arial" panose="020B0604020202020204" pitchFamily="34" charset="0"/>
              </a:rPr>
              <a:t>The conditions for taking action are already in place!</a:t>
            </a:r>
            <a:endParaRPr lang="en-US" dirty="0"/>
          </a:p>
        </p:txBody>
      </p:sp>
      <p:pic>
        <p:nvPicPr>
          <p:cNvPr id="11" name="Picture 1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397774" y="1556792"/>
            <a:ext cx="3529013" cy="1685925"/>
          </a:xfrm>
          <a:prstGeom prst="rect">
            <a:avLst/>
          </a:prstGeom>
        </p:spPr>
      </p:pic>
      <p:cxnSp>
        <p:nvCxnSpPr>
          <p:cNvPr id="15" name="Straight Connector 14"/>
          <p:cNvCxnSpPr/>
          <p:nvPr/>
        </p:nvCxnSpPr>
        <p:spPr>
          <a:xfrm flipV="1">
            <a:off x="5868144" y="2708920"/>
            <a:ext cx="1108553" cy="216024"/>
          </a:xfrm>
          <a:prstGeom prst="line">
            <a:avLst/>
          </a:prstGeom>
        </p:spPr>
        <p:style>
          <a:lnRef idx="1">
            <a:schemeClr val="accent1"/>
          </a:lnRef>
          <a:fillRef idx="0">
            <a:schemeClr val="accent1"/>
          </a:fillRef>
          <a:effectRef idx="0">
            <a:schemeClr val="accent1"/>
          </a:effectRef>
          <a:fontRef idx="minor">
            <a:schemeClr val="tx1"/>
          </a:fontRef>
        </p:style>
      </p:cxnSp>
      <p:sp>
        <p:nvSpPr>
          <p:cNvPr id="17" name="Right Brace 16"/>
          <p:cNvSpPr/>
          <p:nvPr/>
        </p:nvSpPr>
        <p:spPr>
          <a:xfrm>
            <a:off x="6660232" y="3861048"/>
            <a:ext cx="266554" cy="93610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8" name="Straight Connector 17"/>
          <p:cNvCxnSpPr/>
          <p:nvPr/>
        </p:nvCxnSpPr>
        <p:spPr>
          <a:xfrm flipV="1">
            <a:off x="5742165" y="6283039"/>
            <a:ext cx="1108553" cy="216024"/>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99636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latin typeface="WWF" panose="02000000000000000000" pitchFamily="50" charset="0"/>
              </a:rPr>
              <a:t>A legally binding target would help achieve the objectives of the Water Framework Directive</a:t>
            </a:r>
            <a:endParaRPr lang="en-US" dirty="0">
              <a:latin typeface="WWF" panose="02000000000000000000" pitchFamily="50" charset="0"/>
            </a:endParaRPr>
          </a:p>
        </p:txBody>
      </p:sp>
      <p:sp>
        <p:nvSpPr>
          <p:cNvPr id="3" name="Slide Number Placeholder 2"/>
          <p:cNvSpPr>
            <a:spLocks noGrp="1"/>
          </p:cNvSpPr>
          <p:nvPr>
            <p:ph type="sldNum" sz="quarter" idx="4"/>
          </p:nvPr>
        </p:nvSpPr>
        <p:spPr/>
        <p:txBody>
          <a:bodyPr/>
          <a:lstStyle/>
          <a:p>
            <a:fld id="{11D21674-6E44-4EFA-A82E-B883355A05D6}" type="slidenum">
              <a:rPr lang="en-GB" smtClean="0"/>
              <a:pPr/>
              <a:t>11</a:t>
            </a:fld>
            <a:endParaRPr lang="en-GB"/>
          </a:p>
        </p:txBody>
      </p:sp>
      <p:sp>
        <p:nvSpPr>
          <p:cNvPr id="4" name="Text Placeholder 3"/>
          <p:cNvSpPr>
            <a:spLocks noGrp="1"/>
          </p:cNvSpPr>
          <p:nvPr>
            <p:ph type="body" sz="quarter" idx="11"/>
          </p:nvPr>
        </p:nvSpPr>
        <p:spPr>
          <a:xfrm>
            <a:off x="1867203" y="6149191"/>
            <a:ext cx="6625623" cy="1076551"/>
          </a:xfrm>
        </p:spPr>
        <p:txBody>
          <a:bodyPr/>
          <a:lstStyle/>
          <a:p>
            <a:r>
              <a:rPr lang="en-GB" sz="1400" dirty="0"/>
              <a:t>“Calls on the Member States and the Commission to take all necessary action to minimise pressures on bodies of surface water in order to restore natural functions of rivers and protect ecosystems;” </a:t>
            </a:r>
            <a:endParaRPr lang="en-US" sz="1400" dirty="0"/>
          </a:p>
        </p:txBody>
      </p:sp>
      <p:pic>
        <p:nvPicPr>
          <p:cNvPr id="1026" name="Picture 2" descr="https://lh4.googleusercontent.com/RP1MilTSs0T2j6hAPrAaT8Kygq-WFWNldlkGoTRJQgrnf_0OCR-bjzHC1Z-Q8D3XUVVc9IMLVNZna3C_r87CwNxfTnFC2VCeSpoFDQU4fr3L8krLqpcW42eilAMU6evmChVUa7Y"/>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23528" y="5875541"/>
            <a:ext cx="1507300" cy="84593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830828" y="5939689"/>
            <a:ext cx="6855972" cy="307777"/>
          </a:xfrm>
          <a:prstGeom prst="rect">
            <a:avLst/>
          </a:prstGeom>
        </p:spPr>
        <p:txBody>
          <a:bodyPr wrap="square">
            <a:spAutoFit/>
          </a:bodyPr>
          <a:lstStyle/>
          <a:p>
            <a:r>
              <a:rPr lang="en-GB" sz="1400" dirty="0">
                <a:solidFill>
                  <a:srgbClr val="008000"/>
                </a:solidFill>
                <a:latin typeface="Arial" panose="020B0604020202020204" pitchFamily="34" charset="0"/>
              </a:rPr>
              <a:t>European Parliament resolution on the implementation of the water </a:t>
            </a:r>
            <a:r>
              <a:rPr lang="en-GB" sz="1400" dirty="0" smtClean="0">
                <a:solidFill>
                  <a:srgbClr val="008000"/>
                </a:solidFill>
                <a:latin typeface="Arial" panose="020B0604020202020204" pitchFamily="34" charset="0"/>
              </a:rPr>
              <a:t>legislation, 2020</a:t>
            </a:r>
            <a:endParaRPr lang="en-US" sz="1400" dirty="0"/>
          </a:p>
        </p:txBody>
      </p:sp>
      <p:graphicFrame>
        <p:nvGraphicFramePr>
          <p:cNvPr id="6" name="Diagram 5"/>
          <p:cNvGraphicFramePr/>
          <p:nvPr>
            <p:extLst>
              <p:ext uri="{D42A27DB-BD31-4B8C-83A1-F6EECF244321}">
                <p14:modId xmlns:p14="http://schemas.microsoft.com/office/powerpoint/2010/main" val="597877304"/>
              </p:ext>
            </p:extLst>
          </p:nvPr>
        </p:nvGraphicFramePr>
        <p:xfrm>
          <a:off x="683568" y="2381458"/>
          <a:ext cx="7560840" cy="27412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8" name="Straight Arrow Connector 7"/>
          <p:cNvCxnSpPr/>
          <p:nvPr/>
        </p:nvCxnSpPr>
        <p:spPr>
          <a:xfrm>
            <a:off x="1475656" y="1857726"/>
            <a:ext cx="0" cy="15646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ext Placeholder 3"/>
          <p:cNvSpPr txBox="1">
            <a:spLocks/>
          </p:cNvSpPr>
          <p:nvPr/>
        </p:nvSpPr>
        <p:spPr>
          <a:xfrm>
            <a:off x="467544" y="1407863"/>
            <a:ext cx="2340405" cy="449863"/>
          </a:xfrm>
          <a:prstGeom prst="rect">
            <a:avLst/>
          </a:prstGeom>
        </p:spPr>
        <p:txBody>
          <a:bodyPr lIns="0"/>
          <a:lstStyle>
            <a:lvl1pPr marL="0" marR="0" indent="0" algn="l" defTabSz="914400" rtl="0" eaLnBrk="1" fontAlgn="auto" latinLnBrk="0" hangingPunct="1">
              <a:lnSpc>
                <a:spcPct val="100000"/>
              </a:lnSpc>
              <a:spcBef>
                <a:spcPct val="20000"/>
              </a:spcBef>
              <a:spcAft>
                <a:spcPts val="1200"/>
              </a:spcAft>
              <a:buClrTx/>
              <a:buSzTx/>
              <a:buFont typeface="Arial" pitchFamily="34" charset="0"/>
              <a:buNone/>
              <a:tabLst/>
              <a:defRPr lang="en-GB" sz="2400" b="0" i="0" kern="1200" smtClean="0">
                <a:solidFill>
                  <a:schemeClr val="tx1"/>
                </a:solidFill>
                <a:effectLst/>
                <a:latin typeface="+mn-lt"/>
                <a:ea typeface="+mn-ea"/>
                <a:cs typeface="+mn-cs"/>
              </a:defRPr>
            </a:lvl1pPr>
            <a:lvl2pPr marL="2057400" indent="-2057400" algn="l" defTabSz="914400" rtl="0" eaLnBrk="1" latinLnBrk="0" hangingPunct="1">
              <a:spcBef>
                <a:spcPct val="20000"/>
              </a:spcBef>
              <a:buFont typeface="Arial" panose="020B0604020202020204" pitchFamily="34" charset="0"/>
              <a:buNone/>
              <a:defRPr sz="1400" kern="1200">
                <a:solidFill>
                  <a:schemeClr val="tx1"/>
                </a:solidFill>
                <a:latin typeface="+mn-lt"/>
                <a:ea typeface="+mn-ea"/>
                <a:cs typeface="+mn-cs"/>
              </a:defRPr>
            </a:lvl2pPr>
            <a:lvl3pPr marL="2057400" indent="-2057400" algn="l" defTabSz="914400" rtl="0" eaLnBrk="1" latinLnBrk="0" hangingPunct="1">
              <a:spcBef>
                <a:spcPct val="20000"/>
              </a:spcBef>
              <a:buFont typeface="Arial" panose="020B0604020202020204" pitchFamily="34" charset="0"/>
              <a:buNone/>
              <a:defRPr sz="1400" kern="1200">
                <a:solidFill>
                  <a:schemeClr val="tx1"/>
                </a:solidFill>
                <a:latin typeface="+mn-lt"/>
                <a:ea typeface="+mn-ea"/>
                <a:cs typeface="+mn-cs"/>
              </a:defRPr>
            </a:lvl3pPr>
            <a:lvl4pPr marL="2057400" indent="-2057400" algn="l" defTabSz="914400" rtl="0" eaLnBrk="1" latinLnBrk="0" hangingPunct="1">
              <a:spcBef>
                <a:spcPct val="20000"/>
              </a:spcBef>
              <a:buFont typeface="Arial" panose="020B0604020202020204" pitchFamily="34" charset="0"/>
              <a:buNone/>
              <a:defRPr sz="1400" kern="1200">
                <a:solidFill>
                  <a:schemeClr val="tx1"/>
                </a:solidFill>
                <a:latin typeface="+mn-lt"/>
                <a:ea typeface="+mn-ea"/>
                <a:cs typeface="+mn-cs"/>
              </a:defRPr>
            </a:lvl4pPr>
            <a:lvl5pPr marL="2057400" indent="-2057400" algn="l" defTabSz="914400" rtl="0" eaLnBrk="1" latinLnBrk="0" hangingPunct="1">
              <a:spcBef>
                <a:spcPct val="200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en-GB" sz="2000" dirty="0" smtClean="0">
                <a:solidFill>
                  <a:srgbClr val="00B0F0"/>
                </a:solidFill>
              </a:rPr>
              <a:t>WFD adoption</a:t>
            </a:r>
            <a:r>
              <a:rPr lang="en-GB" sz="2000" dirty="0" smtClean="0"/>
              <a:t> </a:t>
            </a:r>
            <a:endParaRPr lang="en-GB" sz="2000" dirty="0"/>
          </a:p>
        </p:txBody>
      </p:sp>
      <p:cxnSp>
        <p:nvCxnSpPr>
          <p:cNvPr id="11" name="Straight Arrow Connector 10"/>
          <p:cNvCxnSpPr/>
          <p:nvPr/>
        </p:nvCxnSpPr>
        <p:spPr>
          <a:xfrm>
            <a:off x="7050196" y="2132856"/>
            <a:ext cx="17404" cy="12895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 Placeholder 3"/>
          <p:cNvSpPr txBox="1">
            <a:spLocks/>
          </p:cNvSpPr>
          <p:nvPr/>
        </p:nvSpPr>
        <p:spPr>
          <a:xfrm>
            <a:off x="5687979" y="1171296"/>
            <a:ext cx="2340405" cy="1363301"/>
          </a:xfrm>
          <a:prstGeom prst="rect">
            <a:avLst/>
          </a:prstGeom>
        </p:spPr>
        <p:txBody>
          <a:bodyPr lIns="0"/>
          <a:lstStyle>
            <a:lvl1pPr marL="0" marR="0" indent="0" algn="l" defTabSz="914400" rtl="0" eaLnBrk="1" fontAlgn="auto" latinLnBrk="0" hangingPunct="1">
              <a:lnSpc>
                <a:spcPct val="100000"/>
              </a:lnSpc>
              <a:spcBef>
                <a:spcPct val="20000"/>
              </a:spcBef>
              <a:spcAft>
                <a:spcPts val="1200"/>
              </a:spcAft>
              <a:buClrTx/>
              <a:buSzTx/>
              <a:buFont typeface="Arial" pitchFamily="34" charset="0"/>
              <a:buNone/>
              <a:tabLst/>
              <a:defRPr lang="en-GB" sz="2400" b="0" i="0" kern="1200" smtClean="0">
                <a:solidFill>
                  <a:schemeClr val="tx1"/>
                </a:solidFill>
                <a:effectLst/>
                <a:latin typeface="+mn-lt"/>
                <a:ea typeface="+mn-ea"/>
                <a:cs typeface="+mn-cs"/>
              </a:defRPr>
            </a:lvl1pPr>
            <a:lvl2pPr marL="2057400" indent="-2057400" algn="l" defTabSz="914400" rtl="0" eaLnBrk="1" latinLnBrk="0" hangingPunct="1">
              <a:spcBef>
                <a:spcPct val="20000"/>
              </a:spcBef>
              <a:buFont typeface="Arial" panose="020B0604020202020204" pitchFamily="34" charset="0"/>
              <a:buNone/>
              <a:defRPr sz="1400" kern="1200">
                <a:solidFill>
                  <a:schemeClr val="tx1"/>
                </a:solidFill>
                <a:latin typeface="+mn-lt"/>
                <a:ea typeface="+mn-ea"/>
                <a:cs typeface="+mn-cs"/>
              </a:defRPr>
            </a:lvl2pPr>
            <a:lvl3pPr marL="2057400" indent="-2057400" algn="l" defTabSz="914400" rtl="0" eaLnBrk="1" latinLnBrk="0" hangingPunct="1">
              <a:spcBef>
                <a:spcPct val="20000"/>
              </a:spcBef>
              <a:buFont typeface="Arial" panose="020B0604020202020204" pitchFamily="34" charset="0"/>
              <a:buNone/>
              <a:defRPr sz="1400" kern="1200">
                <a:solidFill>
                  <a:schemeClr val="tx1"/>
                </a:solidFill>
                <a:latin typeface="+mn-lt"/>
                <a:ea typeface="+mn-ea"/>
                <a:cs typeface="+mn-cs"/>
              </a:defRPr>
            </a:lvl3pPr>
            <a:lvl4pPr marL="2057400" indent="-2057400" algn="l" defTabSz="914400" rtl="0" eaLnBrk="1" latinLnBrk="0" hangingPunct="1">
              <a:spcBef>
                <a:spcPct val="20000"/>
              </a:spcBef>
              <a:buFont typeface="Arial" panose="020B0604020202020204" pitchFamily="34" charset="0"/>
              <a:buNone/>
              <a:defRPr sz="1400" kern="1200">
                <a:solidFill>
                  <a:schemeClr val="tx1"/>
                </a:solidFill>
                <a:latin typeface="+mn-lt"/>
                <a:ea typeface="+mn-ea"/>
                <a:cs typeface="+mn-cs"/>
              </a:defRPr>
            </a:lvl4pPr>
            <a:lvl5pPr marL="2057400" indent="-2057400" algn="l" defTabSz="914400" rtl="0" eaLnBrk="1" latinLnBrk="0" hangingPunct="1">
              <a:spcBef>
                <a:spcPct val="200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spcBef>
                <a:spcPts val="0"/>
              </a:spcBef>
              <a:spcAft>
                <a:spcPts val="0"/>
              </a:spcAft>
            </a:pPr>
            <a:r>
              <a:rPr lang="en-GB" sz="2000" dirty="0" smtClean="0">
                <a:solidFill>
                  <a:srgbClr val="00B0F0"/>
                </a:solidFill>
              </a:rPr>
              <a:t>WFD target – all water bodies in good status</a:t>
            </a:r>
            <a:endParaRPr lang="en-GB" sz="2000" dirty="0">
              <a:solidFill>
                <a:srgbClr val="00B0F0"/>
              </a:solidFill>
            </a:endParaRPr>
          </a:p>
        </p:txBody>
      </p:sp>
      <p:sp>
        <p:nvSpPr>
          <p:cNvPr id="16" name="Text Placeholder 3"/>
          <p:cNvSpPr txBox="1">
            <a:spLocks/>
          </p:cNvSpPr>
          <p:nvPr/>
        </p:nvSpPr>
        <p:spPr>
          <a:xfrm>
            <a:off x="4355687" y="1740860"/>
            <a:ext cx="1736297" cy="716211"/>
          </a:xfrm>
          <a:prstGeom prst="rect">
            <a:avLst/>
          </a:prstGeom>
        </p:spPr>
        <p:txBody>
          <a:bodyPr lIns="0"/>
          <a:lstStyle>
            <a:lvl1pPr marL="0" marR="0" indent="0" algn="l" defTabSz="914400" rtl="0" eaLnBrk="1" fontAlgn="auto" latinLnBrk="0" hangingPunct="1">
              <a:lnSpc>
                <a:spcPct val="100000"/>
              </a:lnSpc>
              <a:spcBef>
                <a:spcPct val="20000"/>
              </a:spcBef>
              <a:spcAft>
                <a:spcPts val="1200"/>
              </a:spcAft>
              <a:buClrTx/>
              <a:buSzTx/>
              <a:buFont typeface="Arial" pitchFamily="34" charset="0"/>
              <a:buNone/>
              <a:tabLst/>
              <a:defRPr lang="en-GB" sz="2400" b="0" i="0" kern="1200" smtClean="0">
                <a:solidFill>
                  <a:schemeClr val="tx1"/>
                </a:solidFill>
                <a:effectLst/>
                <a:latin typeface="+mn-lt"/>
                <a:ea typeface="+mn-ea"/>
                <a:cs typeface="+mn-cs"/>
              </a:defRPr>
            </a:lvl1pPr>
            <a:lvl2pPr marL="2057400" indent="-2057400" algn="l" defTabSz="914400" rtl="0" eaLnBrk="1" latinLnBrk="0" hangingPunct="1">
              <a:spcBef>
                <a:spcPct val="20000"/>
              </a:spcBef>
              <a:buFont typeface="Arial" panose="020B0604020202020204" pitchFamily="34" charset="0"/>
              <a:buNone/>
              <a:defRPr sz="1400" kern="1200">
                <a:solidFill>
                  <a:schemeClr val="tx1"/>
                </a:solidFill>
                <a:latin typeface="+mn-lt"/>
                <a:ea typeface="+mn-ea"/>
                <a:cs typeface="+mn-cs"/>
              </a:defRPr>
            </a:lvl2pPr>
            <a:lvl3pPr marL="2057400" indent="-2057400" algn="l" defTabSz="914400" rtl="0" eaLnBrk="1" latinLnBrk="0" hangingPunct="1">
              <a:spcBef>
                <a:spcPct val="20000"/>
              </a:spcBef>
              <a:buFont typeface="Arial" panose="020B0604020202020204" pitchFamily="34" charset="0"/>
              <a:buNone/>
              <a:defRPr sz="1400" kern="1200">
                <a:solidFill>
                  <a:schemeClr val="tx1"/>
                </a:solidFill>
                <a:latin typeface="+mn-lt"/>
                <a:ea typeface="+mn-ea"/>
                <a:cs typeface="+mn-cs"/>
              </a:defRPr>
            </a:lvl3pPr>
            <a:lvl4pPr marL="2057400" indent="-2057400" algn="l" defTabSz="914400" rtl="0" eaLnBrk="1" latinLnBrk="0" hangingPunct="1">
              <a:spcBef>
                <a:spcPct val="20000"/>
              </a:spcBef>
              <a:buFont typeface="Arial" panose="020B0604020202020204" pitchFamily="34" charset="0"/>
              <a:buNone/>
              <a:defRPr sz="1400" kern="1200">
                <a:solidFill>
                  <a:schemeClr val="tx1"/>
                </a:solidFill>
                <a:latin typeface="+mn-lt"/>
                <a:ea typeface="+mn-ea"/>
                <a:cs typeface="+mn-cs"/>
              </a:defRPr>
            </a:lvl4pPr>
            <a:lvl5pPr marL="2057400" indent="-2057400" algn="l" defTabSz="914400" rtl="0" eaLnBrk="1" latinLnBrk="0" hangingPunct="1">
              <a:spcBef>
                <a:spcPct val="200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en-GB" sz="1400" dirty="0" smtClean="0"/>
              <a:t>40% of water bodies in good status ; Hydromorphological pressures are the main pressure</a:t>
            </a:r>
            <a:endParaRPr lang="en-GB" sz="1400" dirty="0"/>
          </a:p>
        </p:txBody>
      </p:sp>
      <p:sp>
        <p:nvSpPr>
          <p:cNvPr id="25" name="Text Placeholder 3"/>
          <p:cNvSpPr txBox="1">
            <a:spLocks/>
          </p:cNvSpPr>
          <p:nvPr/>
        </p:nvSpPr>
        <p:spPr>
          <a:xfrm>
            <a:off x="4664761" y="4720763"/>
            <a:ext cx="1214644" cy="716211"/>
          </a:xfrm>
          <a:prstGeom prst="rect">
            <a:avLst/>
          </a:prstGeom>
        </p:spPr>
        <p:txBody>
          <a:bodyPr lIns="0"/>
          <a:lstStyle>
            <a:lvl1pPr marL="0" marR="0" indent="0" algn="l" defTabSz="914400" rtl="0" eaLnBrk="1" fontAlgn="auto" latinLnBrk="0" hangingPunct="1">
              <a:lnSpc>
                <a:spcPct val="100000"/>
              </a:lnSpc>
              <a:spcBef>
                <a:spcPct val="20000"/>
              </a:spcBef>
              <a:spcAft>
                <a:spcPts val="1200"/>
              </a:spcAft>
              <a:buClrTx/>
              <a:buSzTx/>
              <a:buFont typeface="Arial" pitchFamily="34" charset="0"/>
              <a:buNone/>
              <a:tabLst/>
              <a:defRPr lang="en-GB" sz="2400" b="0" i="0" kern="1200" smtClean="0">
                <a:solidFill>
                  <a:schemeClr val="tx1"/>
                </a:solidFill>
                <a:effectLst/>
                <a:latin typeface="+mn-lt"/>
                <a:ea typeface="+mn-ea"/>
                <a:cs typeface="+mn-cs"/>
              </a:defRPr>
            </a:lvl1pPr>
            <a:lvl2pPr marL="2057400" indent="-2057400" algn="l" defTabSz="914400" rtl="0" eaLnBrk="1" latinLnBrk="0" hangingPunct="1">
              <a:spcBef>
                <a:spcPct val="20000"/>
              </a:spcBef>
              <a:buFont typeface="Arial" panose="020B0604020202020204" pitchFamily="34" charset="0"/>
              <a:buNone/>
              <a:defRPr sz="1400" kern="1200">
                <a:solidFill>
                  <a:schemeClr val="tx1"/>
                </a:solidFill>
                <a:latin typeface="+mn-lt"/>
                <a:ea typeface="+mn-ea"/>
                <a:cs typeface="+mn-cs"/>
              </a:defRPr>
            </a:lvl2pPr>
            <a:lvl3pPr marL="2057400" indent="-2057400" algn="l" defTabSz="914400" rtl="0" eaLnBrk="1" latinLnBrk="0" hangingPunct="1">
              <a:spcBef>
                <a:spcPct val="20000"/>
              </a:spcBef>
              <a:buFont typeface="Arial" panose="020B0604020202020204" pitchFamily="34" charset="0"/>
              <a:buNone/>
              <a:defRPr sz="1400" kern="1200">
                <a:solidFill>
                  <a:schemeClr val="tx1"/>
                </a:solidFill>
                <a:latin typeface="+mn-lt"/>
                <a:ea typeface="+mn-ea"/>
                <a:cs typeface="+mn-cs"/>
              </a:defRPr>
            </a:lvl3pPr>
            <a:lvl4pPr marL="2057400" indent="-2057400" algn="l" defTabSz="914400" rtl="0" eaLnBrk="1" latinLnBrk="0" hangingPunct="1">
              <a:spcBef>
                <a:spcPct val="20000"/>
              </a:spcBef>
              <a:buFont typeface="Arial" panose="020B0604020202020204" pitchFamily="34" charset="0"/>
              <a:buNone/>
              <a:defRPr sz="1400" kern="1200">
                <a:solidFill>
                  <a:schemeClr val="tx1"/>
                </a:solidFill>
                <a:latin typeface="+mn-lt"/>
                <a:ea typeface="+mn-ea"/>
                <a:cs typeface="+mn-cs"/>
              </a:defRPr>
            </a:lvl4pPr>
            <a:lvl5pPr marL="2057400" indent="-2057400" algn="l" defTabSz="914400" rtl="0" eaLnBrk="1" latinLnBrk="0" hangingPunct="1">
              <a:spcBef>
                <a:spcPct val="200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en-GB" sz="1400" dirty="0" smtClean="0">
                <a:solidFill>
                  <a:schemeClr val="accent2"/>
                </a:solidFill>
              </a:rPr>
              <a:t>Free-flowing river restoration target</a:t>
            </a:r>
            <a:endParaRPr lang="en-GB" sz="1400" dirty="0">
              <a:solidFill>
                <a:schemeClr val="accent2"/>
              </a:solidFill>
            </a:endParaRPr>
          </a:p>
        </p:txBody>
      </p:sp>
      <p:graphicFrame>
        <p:nvGraphicFramePr>
          <p:cNvPr id="26" name="Diagram 25"/>
          <p:cNvGraphicFramePr/>
          <p:nvPr>
            <p:extLst>
              <p:ext uri="{D42A27DB-BD31-4B8C-83A1-F6EECF244321}">
                <p14:modId xmlns:p14="http://schemas.microsoft.com/office/powerpoint/2010/main" val="3108145771"/>
              </p:ext>
            </p:extLst>
          </p:nvPr>
        </p:nvGraphicFramePr>
        <p:xfrm>
          <a:off x="5678632" y="4995994"/>
          <a:ext cx="3357863" cy="97624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cxnSp>
        <p:nvCxnSpPr>
          <p:cNvPr id="30" name="Straight Arrow Connector 29"/>
          <p:cNvCxnSpPr/>
          <p:nvPr/>
        </p:nvCxnSpPr>
        <p:spPr>
          <a:xfrm flipH="1">
            <a:off x="5272083" y="2847250"/>
            <a:ext cx="1" cy="5751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25" name="Straight Connector 1024"/>
          <p:cNvCxnSpPr/>
          <p:nvPr/>
        </p:nvCxnSpPr>
        <p:spPr>
          <a:xfrm>
            <a:off x="5223835" y="4437112"/>
            <a:ext cx="0" cy="283651"/>
          </a:xfrm>
          <a:prstGeom prst="line">
            <a:avLst/>
          </a:prstGeom>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7798849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latin typeface="WWF" panose="02000000000000000000" pitchFamily="50" charset="0"/>
              </a:rPr>
              <a:t>The EU must aim higher than 25,000 km</a:t>
            </a:r>
            <a:endParaRPr lang="en-US" dirty="0">
              <a:latin typeface="WWF" panose="02000000000000000000" pitchFamily="50" charset="0"/>
            </a:endParaRPr>
          </a:p>
        </p:txBody>
      </p:sp>
      <p:sp>
        <p:nvSpPr>
          <p:cNvPr id="3" name="Slide Number Placeholder 2"/>
          <p:cNvSpPr>
            <a:spLocks noGrp="1"/>
          </p:cNvSpPr>
          <p:nvPr>
            <p:ph type="sldNum" sz="quarter" idx="4"/>
          </p:nvPr>
        </p:nvSpPr>
        <p:spPr/>
        <p:txBody>
          <a:bodyPr/>
          <a:lstStyle/>
          <a:p>
            <a:fld id="{11D21674-6E44-4EFA-A82E-B883355A05D6}" type="slidenum">
              <a:rPr lang="en-GB" smtClean="0"/>
              <a:pPr/>
              <a:t>12</a:t>
            </a:fld>
            <a:endParaRPr lang="en-GB"/>
          </a:p>
        </p:txBody>
      </p:sp>
      <p:sp>
        <p:nvSpPr>
          <p:cNvPr id="4" name="Text Placeholder 3"/>
          <p:cNvSpPr>
            <a:spLocks noGrp="1"/>
          </p:cNvSpPr>
          <p:nvPr>
            <p:ph type="body" sz="quarter" idx="11"/>
          </p:nvPr>
        </p:nvSpPr>
        <p:spPr>
          <a:xfrm>
            <a:off x="2051720" y="1336868"/>
            <a:ext cx="4824536" cy="582411"/>
          </a:xfrm>
        </p:spPr>
        <p:txBody>
          <a:bodyPr/>
          <a:lstStyle/>
          <a:p>
            <a:r>
              <a:rPr lang="en-GB" sz="2800" dirty="0" smtClean="0"/>
              <a:t>25,000</a:t>
            </a:r>
            <a:r>
              <a:rPr lang="en-GB" dirty="0" smtClean="0"/>
              <a:t> km = only 2% of EU rivers</a:t>
            </a:r>
            <a:endParaRPr lang="en-US" dirty="0"/>
          </a:p>
        </p:txBody>
      </p:sp>
      <p:pic>
        <p:nvPicPr>
          <p:cNvPr id="3074" name="Picture 2" descr="Logo-AMBER-EU"/>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20644" y="2356046"/>
            <a:ext cx="2832502" cy="99541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779913" y="2304581"/>
            <a:ext cx="4924048" cy="923330"/>
          </a:xfrm>
          <a:prstGeom prst="rect">
            <a:avLst/>
          </a:prstGeom>
          <a:noFill/>
        </p:spPr>
        <p:txBody>
          <a:bodyPr wrap="square" rtlCol="0">
            <a:spAutoFit/>
          </a:bodyPr>
          <a:lstStyle/>
          <a:p>
            <a:pPr marL="285750" indent="-285750">
              <a:buFont typeface="Arial" panose="020B0604020202020204" pitchFamily="34" charset="0"/>
              <a:buChar char="•"/>
            </a:pPr>
            <a:r>
              <a:rPr lang="en-GB" dirty="0" smtClean="0"/>
              <a:t>By removing 2,5% (2,500) of the 100,000 obsolete barriers, the 25,000 km target could be achieved</a:t>
            </a:r>
            <a:endParaRPr lang="en-US" dirty="0"/>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81876" y="3519149"/>
            <a:ext cx="1356955" cy="871538"/>
          </a:xfrm>
          <a:prstGeom prst="rect">
            <a:avLst/>
          </a:prstGeom>
        </p:spPr>
      </p:pic>
      <p:sp>
        <p:nvSpPr>
          <p:cNvPr id="9" name="TextBox 8"/>
          <p:cNvSpPr txBox="1"/>
          <p:nvPr/>
        </p:nvSpPr>
        <p:spPr>
          <a:xfrm>
            <a:off x="3788152" y="3459563"/>
            <a:ext cx="4924048" cy="923330"/>
          </a:xfrm>
          <a:prstGeom prst="rect">
            <a:avLst/>
          </a:prstGeom>
          <a:noFill/>
        </p:spPr>
        <p:txBody>
          <a:bodyPr wrap="square" rtlCol="0">
            <a:spAutoFit/>
          </a:bodyPr>
          <a:lstStyle/>
          <a:p>
            <a:pPr marL="285750" indent="-285750">
              <a:buFont typeface="Arial" panose="020B0604020202020204" pitchFamily="34" charset="0"/>
              <a:buChar char="•"/>
            </a:pPr>
            <a:r>
              <a:rPr lang="en-GB" dirty="0" smtClean="0"/>
              <a:t>National Biodiversity Plan sets the objective of restoring 50,000 km of river continuity by 2030</a:t>
            </a:r>
            <a:endParaRPr lang="en-US" dirty="0"/>
          </a:p>
        </p:txBody>
      </p:sp>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22976" y="4661587"/>
            <a:ext cx="880684" cy="1296621"/>
          </a:xfrm>
          <a:prstGeom prst="rect">
            <a:avLst/>
          </a:prstGeom>
        </p:spPr>
      </p:pic>
      <p:sp>
        <p:nvSpPr>
          <p:cNvPr id="11" name="TextBox 10"/>
          <p:cNvSpPr txBox="1"/>
          <p:nvPr/>
        </p:nvSpPr>
        <p:spPr>
          <a:xfrm>
            <a:off x="3779913" y="4559463"/>
            <a:ext cx="4906888" cy="1200329"/>
          </a:xfrm>
          <a:prstGeom prst="rect">
            <a:avLst/>
          </a:prstGeom>
          <a:noFill/>
        </p:spPr>
        <p:txBody>
          <a:bodyPr wrap="square" rtlCol="0">
            <a:spAutoFit/>
          </a:bodyPr>
          <a:lstStyle/>
          <a:p>
            <a:pPr marL="285750" indent="-285750">
              <a:buFont typeface="Arial" panose="020B0604020202020204" pitchFamily="34" charset="0"/>
              <a:buChar char="•"/>
            </a:pPr>
            <a:r>
              <a:rPr lang="en-GB" dirty="0" smtClean="0"/>
              <a:t>WWF and NGOs recommend raising the EU target to 15% of rivers (178,000 km) restored to a free flowing state by 2030 - See </a:t>
            </a:r>
            <a:r>
              <a:rPr lang="en-GB" dirty="0" smtClean="0">
                <a:hlinkClick r:id="rId5"/>
              </a:rPr>
              <a:t>advocacy paper</a:t>
            </a:r>
            <a:endParaRPr lang="en-US" dirty="0"/>
          </a:p>
        </p:txBody>
      </p:sp>
    </p:spTree>
    <p:extLst>
      <p:ext uri="{BB962C8B-B14F-4D97-AF65-F5344CB8AC3E}">
        <p14:creationId xmlns:p14="http://schemas.microsoft.com/office/powerpoint/2010/main" val="40984296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7504" y="-27384"/>
            <a:ext cx="9180512" cy="6885384"/>
          </a:xfrm>
          <a:prstGeom prst="rect">
            <a:avLst/>
          </a:prstGeom>
        </p:spPr>
      </p:pic>
      <p:sp>
        <p:nvSpPr>
          <p:cNvPr id="4" name="Text Placeholder 3"/>
          <p:cNvSpPr>
            <a:spLocks noGrp="1"/>
          </p:cNvSpPr>
          <p:nvPr>
            <p:ph type="body" sz="quarter" idx="10"/>
          </p:nvPr>
        </p:nvSpPr>
        <p:spPr>
          <a:xfrm>
            <a:off x="827584" y="2551212"/>
            <a:ext cx="7920880" cy="1728191"/>
          </a:xfrm>
          <a:noFill/>
        </p:spPr>
        <p:txBody>
          <a:bodyPr/>
          <a:lstStyle/>
          <a:p>
            <a:pPr>
              <a:lnSpc>
                <a:spcPct val="100000"/>
              </a:lnSpc>
            </a:pPr>
            <a:endParaRPr lang="en-GB" sz="4000" dirty="0" smtClean="0">
              <a:solidFill>
                <a:schemeClr val="bg1"/>
              </a:solidFill>
              <a:latin typeface="WWF" panose="02000000000000000000" pitchFamily="50" charset="0"/>
            </a:endParaRPr>
          </a:p>
          <a:p>
            <a:pPr>
              <a:lnSpc>
                <a:spcPct val="100000"/>
              </a:lnSpc>
            </a:pPr>
            <a:endParaRPr lang="en-GB" sz="4000" dirty="0" smtClean="0">
              <a:solidFill>
                <a:schemeClr val="bg1"/>
              </a:solidFill>
              <a:latin typeface="WWF" panose="02000000000000000000" pitchFamily="50" charset="0"/>
            </a:endParaRPr>
          </a:p>
          <a:p>
            <a:pPr>
              <a:lnSpc>
                <a:spcPct val="100000"/>
              </a:lnSpc>
            </a:pPr>
            <a:endParaRPr lang="en-GB" sz="4000" dirty="0" smtClean="0">
              <a:solidFill>
                <a:schemeClr val="bg1"/>
              </a:solidFill>
              <a:latin typeface="WWF" panose="02000000000000000000" pitchFamily="50" charset="0"/>
            </a:endParaRPr>
          </a:p>
          <a:p>
            <a:pPr algn="ctr">
              <a:lnSpc>
                <a:spcPct val="100000"/>
              </a:lnSpc>
            </a:pPr>
            <a:r>
              <a:rPr lang="en-GB" dirty="0" smtClean="0">
                <a:solidFill>
                  <a:schemeClr val="bg1"/>
                </a:solidFill>
                <a:latin typeface="WWF" panose="02000000000000000000" pitchFamily="50" charset="0"/>
              </a:rPr>
              <a:t>Thank you for your attention</a:t>
            </a:r>
            <a:endParaRPr lang="en-GB" sz="2000" dirty="0" smtClean="0">
              <a:solidFill>
                <a:schemeClr val="bg1"/>
              </a:solidFill>
              <a:latin typeface="WWF" panose="02000000000000000000" pitchFamily="50" charset="0"/>
            </a:endParaRPr>
          </a:p>
          <a:p>
            <a:pPr algn="ctr">
              <a:lnSpc>
                <a:spcPct val="100000"/>
              </a:lnSpc>
            </a:pPr>
            <a:r>
              <a:rPr lang="en-GB" sz="2000" dirty="0" smtClean="0">
                <a:solidFill>
                  <a:schemeClr val="bg1"/>
                </a:solidFill>
                <a:latin typeface="WWF" panose="02000000000000000000" pitchFamily="50" charset="0"/>
              </a:rPr>
              <a:t>Contact: Claire Baffert,</a:t>
            </a:r>
          </a:p>
          <a:p>
            <a:pPr algn="ctr">
              <a:lnSpc>
                <a:spcPct val="100000"/>
              </a:lnSpc>
            </a:pPr>
            <a:r>
              <a:rPr lang="en-GB" sz="2000" dirty="0" smtClean="0">
                <a:solidFill>
                  <a:schemeClr val="bg1"/>
                </a:solidFill>
                <a:latin typeface="WWF" panose="02000000000000000000" pitchFamily="50" charset="0"/>
              </a:rPr>
              <a:t>cbaffert@wwf.eu </a:t>
            </a:r>
          </a:p>
          <a:p>
            <a:pPr algn="ctr">
              <a:lnSpc>
                <a:spcPct val="100000"/>
              </a:lnSpc>
            </a:pPr>
            <a:endParaRPr lang="en-GB" sz="2000" dirty="0" smtClean="0">
              <a:solidFill>
                <a:schemeClr val="bg1"/>
              </a:solidFill>
              <a:latin typeface="WWF" panose="02000000000000000000" pitchFamily="50" charset="0"/>
            </a:endParaRPr>
          </a:p>
        </p:txBody>
      </p:sp>
      <p:pic>
        <p:nvPicPr>
          <p:cNvPr id="2050" name="Picture 2" descr="WWF"/>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891197" y="5301208"/>
            <a:ext cx="1217590" cy="1368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40011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554008"/>
            <a:ext cx="7704856" cy="426719"/>
          </a:xfrm>
        </p:spPr>
        <p:txBody>
          <a:bodyPr>
            <a:normAutofit fontScale="90000"/>
          </a:bodyPr>
          <a:lstStyle/>
          <a:p>
            <a:r>
              <a:rPr lang="en-GB" dirty="0" smtClean="0">
                <a:latin typeface="WWF" panose="02000000000000000000" pitchFamily="50" charset="0"/>
              </a:rPr>
              <a:t>Freshwater migratory fish populations have dramatically collapsed in Europe</a:t>
            </a:r>
            <a:endParaRPr lang="en-US" dirty="0">
              <a:latin typeface="WWF" panose="02000000000000000000" pitchFamily="50" charset="0"/>
            </a:endParaRPr>
          </a:p>
        </p:txBody>
      </p:sp>
      <p:sp>
        <p:nvSpPr>
          <p:cNvPr id="3" name="Slide Number Placeholder 2"/>
          <p:cNvSpPr>
            <a:spLocks noGrp="1"/>
          </p:cNvSpPr>
          <p:nvPr>
            <p:ph type="sldNum" sz="quarter" idx="4"/>
          </p:nvPr>
        </p:nvSpPr>
        <p:spPr>
          <a:xfrm>
            <a:off x="7164288" y="6335347"/>
            <a:ext cx="1619200" cy="365125"/>
          </a:xfrm>
        </p:spPr>
        <p:txBody>
          <a:bodyPr/>
          <a:lstStyle/>
          <a:p>
            <a:fld id="{11D21674-6E44-4EFA-A82E-B883355A05D6}" type="slidenum">
              <a:rPr lang="en-GB" smtClean="0"/>
              <a:pPr/>
              <a:t>2</a:t>
            </a:fld>
            <a:endParaRPr lang="en-GB" dirty="0"/>
          </a:p>
        </p:txBody>
      </p:sp>
      <p:pic>
        <p:nvPicPr>
          <p:cNvPr id="1026" name="Picture 2" descr="https://lh6.googleusercontent.com/OuujBHI9mCAg2bDUHIhSb-IMeVF_wj_TrjxI2_n3Svko8hY-Pe0pHCne4HQYzeZiTg7iXYWByFY11BkmSwpQbozcXq9wn7ughWA9S8DMvTVS9wrV8WQCkkhSdwhT2ep1ZaA6Ym0"/>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r="4673"/>
          <a:stretch/>
        </p:blipFill>
        <p:spPr bwMode="auto">
          <a:xfrm>
            <a:off x="251520" y="1313502"/>
            <a:ext cx="7128792" cy="535159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051720" y="3356992"/>
            <a:ext cx="3960441" cy="1631216"/>
          </a:xfrm>
          <a:prstGeom prst="rect">
            <a:avLst/>
          </a:prstGeom>
        </p:spPr>
        <p:txBody>
          <a:bodyPr wrap="square">
            <a:spAutoFit/>
          </a:bodyPr>
          <a:lstStyle/>
          <a:p>
            <a:r>
              <a:rPr lang="en-US" sz="7200" dirty="0" smtClean="0">
                <a:solidFill>
                  <a:srgbClr val="FFFF00"/>
                </a:solidFill>
                <a:latin typeface="Arial" panose="020B0604020202020204" pitchFamily="34" charset="0"/>
              </a:rPr>
              <a:t>-93% </a:t>
            </a:r>
          </a:p>
          <a:p>
            <a:r>
              <a:rPr lang="en-US" sz="2800" dirty="0" smtClean="0">
                <a:solidFill>
                  <a:srgbClr val="FFFF00"/>
                </a:solidFill>
                <a:latin typeface="Arial" panose="020B0604020202020204" pitchFamily="34" charset="0"/>
              </a:rPr>
              <a:t>since 1970</a:t>
            </a:r>
            <a:endParaRPr lang="en-US" sz="500" dirty="0"/>
          </a:p>
        </p:txBody>
      </p:sp>
      <p:pic>
        <p:nvPicPr>
          <p:cNvPr id="1029" name="Picture 5" descr="https://lh6.googleusercontent.com/4HBLkBPZVdhaO1cwIqVQemAL-sDTBs5Lcb0hEaouszSr01ROTVkid_b-M8AZdiWbnE-Ifcdqei0sVHsHozvlSA7-IJDOKtlMjDxfGPgkeXqrLWZI7Q-kHNiJmn1T8f_UY6T5E70"/>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546225" y="-3254375"/>
            <a:ext cx="3629025" cy="2724150"/>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https://lh4.googleusercontent.com/FO4MQ4Yle23mnv12bpYp728xm3XV1uDjhu2aXvs7AJLRKfeIdCp2IwFnhNt81NirPJu-CS40-9NSfzC_pOPqHhHAJyC8y6nRqMZLTf8dXI3crDSYzWI1HjDvROdJEqL7QQZeui0"/>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799123" y="1313502"/>
            <a:ext cx="912254" cy="1296144"/>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https://lh6.googleusercontent.com/4HBLkBPZVdhaO1cwIqVQemAL-sDTBs5Lcb0hEaouszSr01ROTVkid_b-M8AZdiWbnE-Ifcdqei0sVHsHozvlSA7-IJDOKtlMjDxfGPgkeXqrLWZI7Q-kHNiJmn1T8f_UY6T5E70"/>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380313" y="2712262"/>
            <a:ext cx="1763688" cy="13239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01759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WWF" panose="02000000000000000000" pitchFamily="50" charset="0"/>
              </a:rPr>
              <a:t>Barrier removal is the “green” measure with the highest impact on biodiversity and recovery</a:t>
            </a:r>
            <a:endParaRPr lang="en-US" dirty="0">
              <a:latin typeface="WWF" panose="02000000000000000000" pitchFamily="50" charset="0"/>
            </a:endParaRPr>
          </a:p>
        </p:txBody>
      </p:sp>
      <p:sp>
        <p:nvSpPr>
          <p:cNvPr id="3" name="Slide Number Placeholder 2"/>
          <p:cNvSpPr>
            <a:spLocks noGrp="1"/>
          </p:cNvSpPr>
          <p:nvPr>
            <p:ph type="sldNum" sz="quarter" idx="4"/>
          </p:nvPr>
        </p:nvSpPr>
        <p:spPr/>
        <p:txBody>
          <a:bodyPr/>
          <a:lstStyle/>
          <a:p>
            <a:fld id="{11D21674-6E44-4EFA-A82E-B883355A05D6}" type="slidenum">
              <a:rPr lang="en-GB" smtClean="0"/>
              <a:pPr/>
              <a:t>3</a:t>
            </a:fld>
            <a:endParaRPr lang="en-GB"/>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03648" y="980047"/>
            <a:ext cx="6793850" cy="5741428"/>
          </a:xfrm>
          <a:prstGeom prst="rect">
            <a:avLst/>
          </a:prstGeom>
        </p:spPr>
      </p:pic>
      <p:sp>
        <p:nvSpPr>
          <p:cNvPr id="6" name="Oval 5"/>
          <p:cNvSpPr/>
          <p:nvPr/>
        </p:nvSpPr>
        <p:spPr>
          <a:xfrm>
            <a:off x="5724128" y="1844824"/>
            <a:ext cx="2088232" cy="93610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806772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xmlns="" id="{9458DFE6-538C-0E4D-B5D7-99AF0EC16E8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0"/>
            <a:ext cx="10312249" cy="6858000"/>
          </a:xfrm>
          <a:prstGeom prst="rect">
            <a:avLst/>
          </a:prstGeom>
        </p:spPr>
      </p:pic>
      <p:grpSp>
        <p:nvGrpSpPr>
          <p:cNvPr id="3" name="Groep 2">
            <a:extLst>
              <a:ext uri="{FF2B5EF4-FFF2-40B4-BE49-F238E27FC236}">
                <a16:creationId xmlns:a16="http://schemas.microsoft.com/office/drawing/2014/main" xmlns="" id="{F67CB6FF-8C42-5949-8225-7A884B890A5F}"/>
              </a:ext>
            </a:extLst>
          </p:cNvPr>
          <p:cNvGrpSpPr/>
          <p:nvPr/>
        </p:nvGrpSpPr>
        <p:grpSpPr>
          <a:xfrm>
            <a:off x="3563888" y="-279414"/>
            <a:ext cx="4677420" cy="1288883"/>
            <a:chOff x="-636608" y="4326723"/>
            <a:chExt cx="9604128" cy="2753312"/>
          </a:xfrm>
        </p:grpSpPr>
        <p:sp>
          <p:nvSpPr>
            <p:cNvPr id="5" name="Rechthoek 3">
              <a:extLst>
                <a:ext uri="{FF2B5EF4-FFF2-40B4-BE49-F238E27FC236}">
                  <a16:creationId xmlns:a16="http://schemas.microsoft.com/office/drawing/2014/main" xmlns="" id="{E8A66FD8-7F76-F44A-AA32-D103F8039E0E}"/>
                </a:ext>
              </a:extLst>
            </p:cNvPr>
            <p:cNvSpPr/>
            <p:nvPr/>
          </p:nvSpPr>
          <p:spPr>
            <a:xfrm>
              <a:off x="141756" y="5177220"/>
              <a:ext cx="8770214" cy="131717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350"/>
            </a:p>
          </p:txBody>
        </p:sp>
        <p:pic>
          <p:nvPicPr>
            <p:cNvPr id="6" name="Picture 2" descr="client">
              <a:extLst>
                <a:ext uri="{FF2B5EF4-FFF2-40B4-BE49-F238E27FC236}">
                  <a16:creationId xmlns:a16="http://schemas.microsoft.com/office/drawing/2014/main" xmlns="" id="{1B67EF5B-3F83-A342-ABAA-E129C271DF13}"/>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36608" y="4500861"/>
              <a:ext cx="2579174" cy="2579174"/>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4" descr="client">
              <a:extLst>
                <a:ext uri="{FF2B5EF4-FFF2-40B4-BE49-F238E27FC236}">
                  <a16:creationId xmlns:a16="http://schemas.microsoft.com/office/drawing/2014/main" xmlns="" id="{9D1D1E16-A7A0-6744-81CF-861EAB5DAE16}"/>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144188" y="4326723"/>
              <a:ext cx="2748855" cy="2748855"/>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Picture 6" descr="client">
              <a:extLst>
                <a:ext uri="{FF2B5EF4-FFF2-40B4-BE49-F238E27FC236}">
                  <a16:creationId xmlns:a16="http://schemas.microsoft.com/office/drawing/2014/main" xmlns="" id="{E7C789AE-21B9-2A4B-ACEB-0D48E396112E}"/>
                </a:ext>
              </a:extLst>
            </p:cNvPr>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3631115" y="4959210"/>
              <a:ext cx="1639095" cy="1639095"/>
            </a:xfrm>
            <a:prstGeom prst="rect">
              <a:avLst/>
            </a:prstGeom>
            <a:noFill/>
            <a:extLst>
              <a:ext uri="{909E8E84-426E-40dd-AFC4-6F175D3DCCD1}">
                <a14:hiddenFill xmlns:a14="http://schemas.microsoft.com/office/drawing/2010/main" xmlns="">
                  <a:solidFill>
                    <a:srgbClr val="FFFFFF"/>
                  </a:solidFill>
                </a14:hiddenFill>
              </a:ext>
            </a:extLst>
          </p:spPr>
        </p:pic>
        <p:pic>
          <p:nvPicPr>
            <p:cNvPr id="9" name="Picture 8" descr="client">
              <a:extLst>
                <a:ext uri="{FF2B5EF4-FFF2-40B4-BE49-F238E27FC236}">
                  <a16:creationId xmlns:a16="http://schemas.microsoft.com/office/drawing/2014/main" xmlns="" id="{46939019-FA74-1144-BFDB-06B280A28E2B}"/>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5055424" y="4713312"/>
              <a:ext cx="2176491" cy="2176491"/>
            </a:xfrm>
            <a:prstGeom prst="rect">
              <a:avLst/>
            </a:prstGeom>
            <a:noFill/>
            <a:extLst>
              <a:ext uri="{909E8E84-426E-40dd-AFC4-6F175D3DCCD1}">
                <a14:hiddenFill xmlns:a14="http://schemas.microsoft.com/office/drawing/2010/main" xmlns="">
                  <a:solidFill>
                    <a:srgbClr val="FFFFFF"/>
                  </a:solidFill>
                </a14:hiddenFill>
              </a:ext>
            </a:extLst>
          </p:spPr>
        </p:pic>
        <p:pic>
          <p:nvPicPr>
            <p:cNvPr id="10" name="Picture 10" descr="client">
              <a:extLst>
                <a:ext uri="{FF2B5EF4-FFF2-40B4-BE49-F238E27FC236}">
                  <a16:creationId xmlns:a16="http://schemas.microsoft.com/office/drawing/2014/main" xmlns="" id="{140626EA-97B5-5E48-BB44-E66C1AEB6FF9}"/>
                </a:ext>
              </a:extLst>
            </p:cNvPr>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6847429" y="4779987"/>
              <a:ext cx="2120091" cy="2120091"/>
            </a:xfrm>
            <a:prstGeom prst="rect">
              <a:avLst/>
            </a:prstGeom>
            <a:noFill/>
            <a:extLst>
              <a:ext uri="{909E8E84-426E-40dd-AFC4-6F175D3DCCD1}">
                <a14:hiddenFill xmlns:a14="http://schemas.microsoft.com/office/drawing/2010/main" xmlns="">
                  <a:solidFill>
                    <a:srgbClr val="FFFFFF"/>
                  </a:solidFill>
                </a14:hiddenFill>
              </a:ext>
            </a:extLst>
          </p:spPr>
        </p:pic>
      </p:grpSp>
      <p:pic>
        <p:nvPicPr>
          <p:cNvPr id="13" name="Afbeelding 12">
            <a:extLst>
              <a:ext uri="{FF2B5EF4-FFF2-40B4-BE49-F238E27FC236}">
                <a16:creationId xmlns:a16="http://schemas.microsoft.com/office/drawing/2014/main" xmlns="" id="{ACBF032B-9A33-1B40-B068-5899E0B75C63}"/>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670564" y="166898"/>
            <a:ext cx="1154493" cy="334004"/>
          </a:xfrm>
          <a:prstGeom prst="rect">
            <a:avLst/>
          </a:prstGeom>
        </p:spPr>
      </p:pic>
      <p:sp>
        <p:nvSpPr>
          <p:cNvPr id="14" name="Rechthoek 13">
            <a:extLst>
              <a:ext uri="{FF2B5EF4-FFF2-40B4-BE49-F238E27FC236}">
                <a16:creationId xmlns:a16="http://schemas.microsoft.com/office/drawing/2014/main" xmlns="" id="{D3848ED7-4358-6349-AE13-6F002EAD4F4F}"/>
              </a:ext>
            </a:extLst>
          </p:cNvPr>
          <p:cNvSpPr/>
          <p:nvPr/>
        </p:nvSpPr>
        <p:spPr>
          <a:xfrm>
            <a:off x="3847400" y="3925722"/>
            <a:ext cx="4896205" cy="1467068"/>
          </a:xfrm>
          <a:prstGeom prst="rect">
            <a:avLst/>
          </a:prstGeom>
          <a:solidFill>
            <a:srgbClr val="092D42">
              <a:alpha val="20000"/>
            </a:srgbClr>
          </a:solidFill>
        </p:spPr>
        <p:txBody>
          <a:bodyPr wrap="square">
            <a:spAutoFit/>
          </a:bodyPr>
          <a:lstStyle/>
          <a:p>
            <a:pPr algn="ctr">
              <a:spcBef>
                <a:spcPts val="450"/>
              </a:spcBef>
              <a:spcAft>
                <a:spcPts val="450"/>
              </a:spcAft>
            </a:pPr>
            <a:r>
              <a:rPr lang="en-GB" sz="2700" b="1" dirty="0">
                <a:solidFill>
                  <a:srgbClr val="FFE000"/>
                </a:solidFill>
                <a:ea typeface="Heiti TC Medium" pitchFamily="2" charset="-128"/>
                <a:cs typeface="Gill Sans SemiBold" panose="020B0502020104020203" pitchFamily="34" charset="-79"/>
              </a:rPr>
              <a:t>MOMENTUM DAM REMOVAL</a:t>
            </a:r>
          </a:p>
          <a:p>
            <a:pPr algn="ctr">
              <a:spcBef>
                <a:spcPts val="450"/>
              </a:spcBef>
              <a:spcAft>
                <a:spcPts val="450"/>
              </a:spcAft>
            </a:pPr>
            <a:r>
              <a:rPr lang="en-GB" sz="2700" b="1" dirty="0">
                <a:solidFill>
                  <a:schemeClr val="bg1"/>
                </a:solidFill>
                <a:ea typeface="Heiti TC Medium" pitchFamily="2" charset="-128"/>
                <a:cs typeface="Gill Sans SemiBold" panose="020B0502020104020203" pitchFamily="34" charset="-79"/>
              </a:rPr>
              <a:t>GROWING SUPPORT</a:t>
            </a:r>
          </a:p>
        </p:txBody>
      </p:sp>
      <p:pic>
        <p:nvPicPr>
          <p:cNvPr id="2" name="Afbeelding 1">
            <a:extLst>
              <a:ext uri="{FF2B5EF4-FFF2-40B4-BE49-F238E27FC236}">
                <a16:creationId xmlns:a16="http://schemas.microsoft.com/office/drawing/2014/main" xmlns="" id="{C0CF5401-99A7-9E4D-9944-1DC9340D5506}"/>
              </a:ext>
            </a:extLst>
          </p:cNvPr>
          <p:cNvPicPr>
            <a:picLocks noChangeAspect="1"/>
          </p:cNvPicPr>
          <p:nvPr/>
        </p:nvPicPr>
        <p:blipFill>
          <a:blip r:embed="rId10"/>
          <a:stretch>
            <a:fillRect/>
          </a:stretch>
        </p:blipFill>
        <p:spPr>
          <a:xfrm>
            <a:off x="8226496" y="197430"/>
            <a:ext cx="901700" cy="405765"/>
          </a:xfrm>
          <a:prstGeom prst="rect">
            <a:avLst/>
          </a:prstGeom>
        </p:spPr>
      </p:pic>
      <p:pic>
        <p:nvPicPr>
          <p:cNvPr id="16" name="Afbeelding 15">
            <a:extLst>
              <a:ext uri="{FF2B5EF4-FFF2-40B4-BE49-F238E27FC236}">
                <a16:creationId xmlns:a16="http://schemas.microsoft.com/office/drawing/2014/main" xmlns="" id="{10EA9C2B-A8FD-6643-BFC1-78EB3D5063CC}"/>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285399" y="162146"/>
            <a:ext cx="813709" cy="708892"/>
          </a:xfrm>
          <a:prstGeom prst="rect">
            <a:avLst/>
          </a:prstGeom>
        </p:spPr>
      </p:pic>
      <p:pic>
        <p:nvPicPr>
          <p:cNvPr id="17" name="Afbeelding 5">
            <a:extLst>
              <a:ext uri="{FF2B5EF4-FFF2-40B4-BE49-F238E27FC236}">
                <a16:creationId xmlns:a16="http://schemas.microsoft.com/office/drawing/2014/main" xmlns="" id="{9DA4202A-9F02-4108-A829-E570463C5BA4}"/>
              </a:ext>
            </a:extLst>
          </p:cNvPr>
          <p:cNvPicPr>
            <a:picLocks noChangeAspect="1"/>
          </p:cNvPicPr>
          <p:nvPr/>
        </p:nvPicPr>
        <p:blipFill>
          <a:blip r:embed="rId12"/>
          <a:stretch>
            <a:fillRect/>
          </a:stretch>
        </p:blipFill>
        <p:spPr>
          <a:xfrm>
            <a:off x="1128734" y="147335"/>
            <a:ext cx="738514" cy="738514"/>
          </a:xfrm>
          <a:prstGeom prst="rect">
            <a:avLst/>
          </a:prstGeom>
        </p:spPr>
      </p:pic>
      <p:sp>
        <p:nvSpPr>
          <p:cNvPr id="11" name="Rectangle 10"/>
          <p:cNvSpPr/>
          <p:nvPr/>
        </p:nvSpPr>
        <p:spPr>
          <a:xfrm>
            <a:off x="4584180" y="822317"/>
            <a:ext cx="2937599" cy="369332"/>
          </a:xfrm>
          <a:prstGeom prst="rect">
            <a:avLst/>
          </a:prstGeom>
        </p:spPr>
        <p:txBody>
          <a:bodyPr wrap="none">
            <a:spAutoFit/>
          </a:bodyPr>
          <a:lstStyle/>
          <a:p>
            <a:r>
              <a:rPr lang="nl-NL" b="1" dirty="0">
                <a:hlinkClick r:id="rId13"/>
              </a:rPr>
              <a:t>WWW.DAMREMOVAL.EU</a:t>
            </a:r>
            <a:endParaRPr lang="en-US" dirty="0"/>
          </a:p>
        </p:txBody>
      </p:sp>
    </p:spTree>
    <p:extLst>
      <p:ext uri="{BB962C8B-B14F-4D97-AF65-F5344CB8AC3E}">
        <p14:creationId xmlns:p14="http://schemas.microsoft.com/office/powerpoint/2010/main" val="13263681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6" name="Tijdelijke aanduiding voor inhoud 2"/>
          <p:cNvSpPr txBox="1">
            <a:spLocks/>
          </p:cNvSpPr>
          <p:nvPr/>
        </p:nvSpPr>
        <p:spPr>
          <a:xfrm>
            <a:off x="701969" y="1134168"/>
            <a:ext cx="8168687" cy="1470272"/>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3000" b="1" dirty="0">
                <a:solidFill>
                  <a:srgbClr val="F7DD12"/>
                </a:solidFill>
              </a:rPr>
              <a:t>EVALUATING PROGRESS/POLICIES</a:t>
            </a:r>
          </a:p>
          <a:p>
            <a:r>
              <a:rPr lang="en-US" sz="3000" b="1" dirty="0">
                <a:solidFill>
                  <a:prstClr val="white"/>
                </a:solidFill>
              </a:rPr>
              <a:t>	</a:t>
            </a:r>
            <a:r>
              <a:rPr lang="en-US" sz="3000" b="1" dirty="0">
                <a:solidFill>
                  <a:srgbClr val="F7DD12"/>
                </a:solidFill>
              </a:rPr>
              <a:t>	</a:t>
            </a:r>
          </a:p>
          <a:p>
            <a:pPr marL="457189" indent="-457189">
              <a:buFont typeface="Arial" panose="020B0604020202020204" pitchFamily="34" charset="0"/>
              <a:buChar char="•"/>
            </a:pPr>
            <a:endParaRPr lang="en-US" sz="3000" b="1" dirty="0">
              <a:solidFill>
                <a:srgbClr val="F7DD12"/>
              </a:solidFill>
            </a:endParaRPr>
          </a:p>
          <a:p>
            <a:pPr marL="457189" indent="-457189">
              <a:buFont typeface="Arial" panose="020B0604020202020204" pitchFamily="34" charset="0"/>
              <a:buChar char="•"/>
            </a:pPr>
            <a:endParaRPr lang="en-US" sz="3000" b="1" dirty="0">
              <a:solidFill>
                <a:srgbClr val="F7DD12"/>
              </a:solidFill>
            </a:endParaRPr>
          </a:p>
          <a:p>
            <a:endParaRPr lang="en-US" sz="3000" b="1" dirty="0">
              <a:solidFill>
                <a:srgbClr val="F7DD12"/>
              </a:solidFill>
            </a:endParaRPr>
          </a:p>
        </p:txBody>
      </p:sp>
      <p:pic>
        <p:nvPicPr>
          <p:cNvPr id="4" name="Picture 1">
            <a:extLst>
              <a:ext uri="{FF2B5EF4-FFF2-40B4-BE49-F238E27FC236}">
                <a16:creationId xmlns:a16="http://schemas.microsoft.com/office/drawing/2014/main" xmlns="" id="{E29E53E5-F034-874D-8463-30FA690989CB}"/>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698328" y="2039179"/>
            <a:ext cx="5747342" cy="3924026"/>
          </a:xfrm>
          <a:prstGeom prst="rect">
            <a:avLst/>
          </a:prstGeom>
        </p:spPr>
      </p:pic>
      <p:pic>
        <p:nvPicPr>
          <p:cNvPr id="7" name="Grafik 22" descr="Ein Bild, das Rock, draußen, Gras, felsig enthält.&#10;&#10;Automatisch generierte Beschreibung">
            <a:extLst>
              <a:ext uri="{FF2B5EF4-FFF2-40B4-BE49-F238E27FC236}">
                <a16:creationId xmlns:a16="http://schemas.microsoft.com/office/drawing/2014/main" xmlns="" id="{09B517A4-00C0-8948-892D-E8AA4308D520}"/>
              </a:ext>
            </a:extLst>
          </p:cNvPr>
          <p:cNvPicPr>
            <a:picLocks noChangeAspect="1"/>
          </p:cNvPicPr>
          <p:nvPr/>
        </p:nvPicPr>
        <p:blipFill>
          <a:blip r:embed="rId3"/>
          <a:stretch>
            <a:fillRect/>
          </a:stretch>
        </p:blipFill>
        <p:spPr>
          <a:xfrm>
            <a:off x="355664" y="2155480"/>
            <a:ext cx="2694384" cy="3764320"/>
          </a:xfrm>
          <a:prstGeom prst="rect">
            <a:avLst/>
          </a:prstGeom>
          <a:ln>
            <a:noFill/>
          </a:ln>
          <a:effectLst>
            <a:outerShdw blurRad="292100" dist="139700" dir="2700000" algn="tl" rotWithShape="0">
              <a:srgbClr val="333333">
                <a:alpha val="65000"/>
              </a:srgbClr>
            </a:outerShdw>
          </a:effectLst>
        </p:spPr>
      </p:pic>
      <p:sp>
        <p:nvSpPr>
          <p:cNvPr id="8" name="Tijdelijke aanduiding voor inhoud 2">
            <a:extLst>
              <a:ext uri="{FF2B5EF4-FFF2-40B4-BE49-F238E27FC236}">
                <a16:creationId xmlns:a16="http://schemas.microsoft.com/office/drawing/2014/main" xmlns="" id="{EBF68018-D4C3-A84C-8547-8408D884FC3C}"/>
              </a:ext>
            </a:extLst>
          </p:cNvPr>
          <p:cNvSpPr txBox="1">
            <a:spLocks/>
          </p:cNvSpPr>
          <p:nvPr/>
        </p:nvSpPr>
        <p:spPr>
          <a:xfrm>
            <a:off x="5895888" y="2604440"/>
            <a:ext cx="3734300" cy="1470272"/>
          </a:xfrm>
          <a:prstGeom prst="rect">
            <a:avLst/>
          </a:prstGeom>
        </p:spPr>
        <p:txBody>
          <a:bodyPr vert="horz" lIns="91440" tIns="45720" rIns="91440" bIns="45720" rtlCol="0">
            <a:normAutofit fontScale="92500" lnSpcReduction="10000"/>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3000" b="1" dirty="0">
                <a:solidFill>
                  <a:srgbClr val="F7DD13"/>
                </a:solidFill>
              </a:rPr>
              <a:t>2020</a:t>
            </a:r>
          </a:p>
          <a:p>
            <a:r>
              <a:rPr lang="en-US" sz="3000" b="1" dirty="0">
                <a:solidFill>
                  <a:prstClr val="white"/>
                </a:solidFill>
              </a:rPr>
              <a:t>&gt;100 removed</a:t>
            </a:r>
          </a:p>
          <a:p>
            <a:r>
              <a:rPr lang="en-US" sz="3000" b="1" dirty="0">
                <a:solidFill>
                  <a:prstClr val="white"/>
                </a:solidFill>
              </a:rPr>
              <a:t>	</a:t>
            </a:r>
            <a:r>
              <a:rPr lang="en-US" sz="3000" b="1" dirty="0">
                <a:solidFill>
                  <a:srgbClr val="F7DD12"/>
                </a:solidFill>
              </a:rPr>
              <a:t>	</a:t>
            </a:r>
          </a:p>
          <a:p>
            <a:pPr marL="457189" indent="-457189">
              <a:buFont typeface="Arial" panose="020B0604020202020204" pitchFamily="34" charset="0"/>
              <a:buChar char="•"/>
            </a:pPr>
            <a:endParaRPr lang="en-US" sz="3000" b="1" dirty="0">
              <a:solidFill>
                <a:srgbClr val="F7DD12"/>
              </a:solidFill>
            </a:endParaRPr>
          </a:p>
          <a:p>
            <a:pPr marL="457189" indent="-457189">
              <a:buFont typeface="Arial" panose="020B0604020202020204" pitchFamily="34" charset="0"/>
              <a:buChar char="•"/>
            </a:pPr>
            <a:endParaRPr lang="en-US" sz="3000" b="1" dirty="0">
              <a:solidFill>
                <a:srgbClr val="F7DD12"/>
              </a:solidFill>
            </a:endParaRPr>
          </a:p>
          <a:p>
            <a:endParaRPr lang="en-US" sz="3000" b="1" dirty="0">
              <a:solidFill>
                <a:srgbClr val="F7DD12"/>
              </a:solidFill>
            </a:endParaRPr>
          </a:p>
        </p:txBody>
      </p:sp>
      <p:pic>
        <p:nvPicPr>
          <p:cNvPr id="9" name="Afbeelding 8">
            <a:extLst>
              <a:ext uri="{FF2B5EF4-FFF2-40B4-BE49-F238E27FC236}">
                <a16:creationId xmlns:a16="http://schemas.microsoft.com/office/drawing/2014/main" xmlns="" id="{8BCCBD1D-CA1A-D840-9030-54DCD202FC3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09551" y="857250"/>
            <a:ext cx="813709" cy="708892"/>
          </a:xfrm>
          <a:prstGeom prst="rect">
            <a:avLst/>
          </a:prstGeom>
        </p:spPr>
      </p:pic>
    </p:spTree>
    <p:extLst>
      <p:ext uri="{BB962C8B-B14F-4D97-AF65-F5344CB8AC3E}">
        <p14:creationId xmlns:p14="http://schemas.microsoft.com/office/powerpoint/2010/main" val="30589515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332656"/>
            <a:ext cx="7452568" cy="648072"/>
          </a:xfrm>
        </p:spPr>
        <p:txBody>
          <a:bodyPr>
            <a:normAutofit/>
          </a:bodyPr>
          <a:lstStyle/>
          <a:p>
            <a:r>
              <a:rPr lang="en-GB" dirty="0" smtClean="0">
                <a:latin typeface="WWF" panose="02000000000000000000" pitchFamily="50" charset="0"/>
              </a:rPr>
              <a:t>Learnings from river barrier removal across the globe</a:t>
            </a:r>
            <a:endParaRPr lang="en-US" dirty="0">
              <a:latin typeface="WWF" panose="02000000000000000000" pitchFamily="50" charset="0"/>
            </a:endParaRPr>
          </a:p>
        </p:txBody>
      </p:sp>
      <p:sp>
        <p:nvSpPr>
          <p:cNvPr id="3" name="Slide Number Placeholder 2"/>
          <p:cNvSpPr>
            <a:spLocks noGrp="1"/>
          </p:cNvSpPr>
          <p:nvPr>
            <p:ph type="sldNum" sz="quarter" idx="4"/>
          </p:nvPr>
        </p:nvSpPr>
        <p:spPr/>
        <p:txBody>
          <a:bodyPr/>
          <a:lstStyle/>
          <a:p>
            <a:fld id="{11D21674-6E44-4EFA-A82E-B883355A05D6}" type="slidenum">
              <a:rPr lang="en-GB" smtClean="0"/>
              <a:pPr/>
              <a:t>6</a:t>
            </a:fld>
            <a:endParaRPr lang="en-GB"/>
          </a:p>
        </p:txBody>
      </p:sp>
      <p:pic>
        <p:nvPicPr>
          <p:cNvPr id="12" name="Picture 1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35696" y="2218299"/>
            <a:ext cx="5558049" cy="3641634"/>
          </a:xfrm>
          <a:prstGeom prst="rect">
            <a:avLst/>
          </a:prstGeom>
        </p:spPr>
      </p:pic>
      <p:sp>
        <p:nvSpPr>
          <p:cNvPr id="13" name="TextBox 12"/>
          <p:cNvSpPr txBox="1"/>
          <p:nvPr/>
        </p:nvSpPr>
        <p:spPr>
          <a:xfrm>
            <a:off x="6732240" y="5517232"/>
            <a:ext cx="864096" cy="230832"/>
          </a:xfrm>
          <a:prstGeom prst="rect">
            <a:avLst/>
          </a:prstGeom>
          <a:noFill/>
        </p:spPr>
        <p:txBody>
          <a:bodyPr wrap="square" rtlCol="0">
            <a:spAutoFit/>
          </a:bodyPr>
          <a:lstStyle/>
          <a:p>
            <a:r>
              <a:rPr lang="en-GB" sz="900" dirty="0" smtClean="0">
                <a:solidFill>
                  <a:schemeClr val="bg2"/>
                </a:solidFill>
                <a:latin typeface="Times New Roman" panose="02020603050405020304" pitchFamily="18" charset="0"/>
                <a:cs typeface="Times New Roman" panose="02020603050405020304" pitchFamily="18" charset="0"/>
              </a:rPr>
              <a:t>©ERN</a:t>
            </a:r>
            <a:endParaRPr lang="en-US" sz="900" dirty="0">
              <a:solidFill>
                <a:schemeClr val="bg2"/>
              </a:solidFill>
              <a:latin typeface="Times New Roman" panose="02020603050405020304" pitchFamily="18" charset="0"/>
              <a:cs typeface="Times New Roman" panose="02020603050405020304" pitchFamily="18" charset="0"/>
            </a:endParaRPr>
          </a:p>
        </p:txBody>
      </p:sp>
      <p:sp>
        <p:nvSpPr>
          <p:cNvPr id="14" name="Text Placeholder 13"/>
          <p:cNvSpPr>
            <a:spLocks noGrp="1"/>
          </p:cNvSpPr>
          <p:nvPr>
            <p:ph type="body" sz="quarter" idx="11"/>
          </p:nvPr>
        </p:nvSpPr>
        <p:spPr>
          <a:xfrm>
            <a:off x="1547664" y="1195450"/>
            <a:ext cx="2520280" cy="900100"/>
          </a:xfrm>
        </p:spPr>
        <p:txBody>
          <a:bodyPr/>
          <a:lstStyle/>
          <a:p>
            <a:r>
              <a:rPr lang="en-US" sz="1400" dirty="0" smtClean="0">
                <a:latin typeface="WWF" panose="02000000000000000000" pitchFamily="50" charset="0"/>
              </a:rPr>
              <a:t>Dam removals : 60</a:t>
            </a:r>
            <a:r>
              <a:rPr lang="en-US" sz="1400" dirty="0">
                <a:latin typeface="WWF" panose="02000000000000000000" pitchFamily="50" charset="0"/>
              </a:rPr>
              <a:t>% less expensive than repair and maintenance over 30 years. </a:t>
            </a:r>
            <a:r>
              <a:rPr lang="en-US" sz="900" dirty="0" smtClean="0"/>
              <a:t>Baker</a:t>
            </a:r>
            <a:r>
              <a:rPr lang="en-US" sz="900" dirty="0"/>
              <a:t>, C. et al (2015) </a:t>
            </a:r>
            <a:r>
              <a:rPr lang="en-US" sz="900" u="sng" dirty="0">
                <a:hlinkClick r:id="rId4"/>
              </a:rPr>
              <a:t>Economic &amp; Community Benefits from Stream Barrier Removal Projects in Massachusetts. </a:t>
            </a:r>
            <a:endParaRPr lang="en-US" sz="900" dirty="0"/>
          </a:p>
        </p:txBody>
      </p:sp>
      <p:pic>
        <p:nvPicPr>
          <p:cNvPr id="15" name="Picture 1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44489" y="1271612"/>
            <a:ext cx="396875" cy="238125"/>
          </a:xfrm>
          <a:prstGeom prst="rect">
            <a:avLst/>
          </a:prstGeom>
        </p:spPr>
      </p:pic>
      <p:sp>
        <p:nvSpPr>
          <p:cNvPr id="17" name="Text Placeholder 13"/>
          <p:cNvSpPr txBox="1">
            <a:spLocks/>
          </p:cNvSpPr>
          <p:nvPr/>
        </p:nvSpPr>
        <p:spPr>
          <a:xfrm>
            <a:off x="6516216" y="1195450"/>
            <a:ext cx="2520280" cy="900100"/>
          </a:xfrm>
          <a:prstGeom prst="rect">
            <a:avLst/>
          </a:prstGeom>
        </p:spPr>
        <p:txBody>
          <a:bodyPr lIns="0"/>
          <a:lstStyle>
            <a:lvl1pPr marL="0" marR="0" indent="0" algn="l" defTabSz="914400" rtl="0" eaLnBrk="1" fontAlgn="auto" latinLnBrk="0" hangingPunct="1">
              <a:lnSpc>
                <a:spcPct val="100000"/>
              </a:lnSpc>
              <a:spcBef>
                <a:spcPct val="20000"/>
              </a:spcBef>
              <a:spcAft>
                <a:spcPts val="1200"/>
              </a:spcAft>
              <a:buClrTx/>
              <a:buSzTx/>
              <a:buFont typeface="Arial" pitchFamily="34" charset="0"/>
              <a:buNone/>
              <a:tabLst/>
              <a:defRPr lang="en-GB" sz="2400" b="0" i="0" kern="1200" smtClean="0">
                <a:solidFill>
                  <a:schemeClr val="tx1"/>
                </a:solidFill>
                <a:effectLst/>
                <a:latin typeface="+mn-lt"/>
                <a:ea typeface="+mn-ea"/>
                <a:cs typeface="+mn-cs"/>
              </a:defRPr>
            </a:lvl1pPr>
            <a:lvl2pPr marL="2057400" indent="-2057400" algn="l" defTabSz="914400" rtl="0" eaLnBrk="1" latinLnBrk="0" hangingPunct="1">
              <a:spcBef>
                <a:spcPct val="20000"/>
              </a:spcBef>
              <a:buFont typeface="Arial" panose="020B0604020202020204" pitchFamily="34" charset="0"/>
              <a:buNone/>
              <a:defRPr sz="1400" kern="1200">
                <a:solidFill>
                  <a:schemeClr val="tx1"/>
                </a:solidFill>
                <a:latin typeface="+mn-lt"/>
                <a:ea typeface="+mn-ea"/>
                <a:cs typeface="+mn-cs"/>
              </a:defRPr>
            </a:lvl2pPr>
            <a:lvl3pPr marL="2057400" indent="-2057400" algn="l" defTabSz="914400" rtl="0" eaLnBrk="1" latinLnBrk="0" hangingPunct="1">
              <a:spcBef>
                <a:spcPct val="20000"/>
              </a:spcBef>
              <a:buFont typeface="Arial" panose="020B0604020202020204" pitchFamily="34" charset="0"/>
              <a:buNone/>
              <a:defRPr sz="1400" kern="1200">
                <a:solidFill>
                  <a:schemeClr val="tx1"/>
                </a:solidFill>
                <a:latin typeface="+mn-lt"/>
                <a:ea typeface="+mn-ea"/>
                <a:cs typeface="+mn-cs"/>
              </a:defRPr>
            </a:lvl3pPr>
            <a:lvl4pPr marL="2057400" indent="-2057400" algn="l" defTabSz="914400" rtl="0" eaLnBrk="1" latinLnBrk="0" hangingPunct="1">
              <a:spcBef>
                <a:spcPct val="20000"/>
              </a:spcBef>
              <a:buFont typeface="Arial" panose="020B0604020202020204" pitchFamily="34" charset="0"/>
              <a:buNone/>
              <a:defRPr sz="1400" kern="1200">
                <a:solidFill>
                  <a:schemeClr val="tx1"/>
                </a:solidFill>
                <a:latin typeface="+mn-lt"/>
                <a:ea typeface="+mn-ea"/>
                <a:cs typeface="+mn-cs"/>
              </a:defRPr>
            </a:lvl4pPr>
            <a:lvl5pPr marL="2057400" indent="-2057400" algn="l" defTabSz="914400" rtl="0" eaLnBrk="1" latinLnBrk="0" hangingPunct="1">
              <a:spcBef>
                <a:spcPct val="200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400" dirty="0" smtClean="0">
                <a:latin typeface="WWF" panose="02000000000000000000" pitchFamily="50" charset="0"/>
              </a:rPr>
              <a:t>Free-flowing river sections have more recreational value than dammed sections. </a:t>
            </a:r>
            <a:r>
              <a:rPr lang="en-US" sz="900" dirty="0" err="1" smtClean="0"/>
              <a:t>Getzner</a:t>
            </a:r>
            <a:r>
              <a:rPr lang="en-US" sz="900" dirty="0"/>
              <a:t>, M. (2015). </a:t>
            </a:r>
            <a:r>
              <a:rPr lang="en-US" sz="900" u="sng" dirty="0">
                <a:hlinkClick r:id="rId6"/>
              </a:rPr>
              <a:t>Importance of Free-Flowing Rivers for Recreation: Case Study of the River Mur in Styria, Austria</a:t>
            </a:r>
            <a:r>
              <a:rPr lang="en-US" sz="900" dirty="0"/>
              <a:t>. </a:t>
            </a:r>
          </a:p>
        </p:txBody>
      </p:sp>
      <p:pic>
        <p:nvPicPr>
          <p:cNvPr id="18" name="Picture 17"/>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012160" y="1269710"/>
            <a:ext cx="360040" cy="240027"/>
          </a:xfrm>
          <a:prstGeom prst="rect">
            <a:avLst/>
          </a:prstGeom>
        </p:spPr>
      </p:pic>
      <p:sp>
        <p:nvSpPr>
          <p:cNvPr id="19" name="TextBox 18"/>
          <p:cNvSpPr txBox="1"/>
          <p:nvPr/>
        </p:nvSpPr>
        <p:spPr>
          <a:xfrm>
            <a:off x="172172" y="5153938"/>
            <a:ext cx="1584176" cy="1585049"/>
          </a:xfrm>
          <a:prstGeom prst="rect">
            <a:avLst/>
          </a:prstGeom>
          <a:noFill/>
        </p:spPr>
        <p:txBody>
          <a:bodyPr wrap="square" rtlCol="0">
            <a:spAutoFit/>
          </a:bodyPr>
          <a:lstStyle/>
          <a:p>
            <a:pPr>
              <a:spcBef>
                <a:spcPct val="20000"/>
              </a:spcBef>
              <a:spcAft>
                <a:spcPts val="1200"/>
              </a:spcAft>
            </a:pPr>
            <a:r>
              <a:rPr lang="en-US" sz="1400" dirty="0">
                <a:latin typeface="WWF" panose="02000000000000000000" pitchFamily="50" charset="0"/>
              </a:rPr>
              <a:t>D</a:t>
            </a:r>
            <a:r>
              <a:rPr lang="en-US" sz="1400" dirty="0" smtClean="0">
                <a:latin typeface="WWF" panose="02000000000000000000" pitchFamily="50" charset="0"/>
              </a:rPr>
              <a:t>am </a:t>
            </a:r>
            <a:r>
              <a:rPr lang="en-US" sz="1400" dirty="0">
                <a:latin typeface="WWF" panose="02000000000000000000" pitchFamily="50" charset="0"/>
              </a:rPr>
              <a:t>removal on the </a:t>
            </a:r>
            <a:r>
              <a:rPr lang="en-US" sz="1400" dirty="0" err="1">
                <a:latin typeface="WWF" panose="02000000000000000000" pitchFamily="50" charset="0"/>
              </a:rPr>
              <a:t>Sélune</a:t>
            </a:r>
            <a:r>
              <a:rPr lang="en-US" sz="1400" dirty="0">
                <a:latin typeface="WWF" panose="02000000000000000000" pitchFamily="50" charset="0"/>
              </a:rPr>
              <a:t> River would generate a threefold increase in suitable habitat </a:t>
            </a:r>
            <a:r>
              <a:rPr lang="en-US" sz="1400" dirty="0" smtClean="0">
                <a:latin typeface="WWF" panose="02000000000000000000" pitchFamily="50" charset="0"/>
              </a:rPr>
              <a:t>for salmon juveniles. </a:t>
            </a:r>
            <a:r>
              <a:rPr lang="en-GB" sz="900" u="sng" dirty="0">
                <a:hlinkClick r:id="rId8"/>
              </a:rPr>
              <a:t>https://academic.oup.com/icesjms/article/75/6/2172/5056129#186876451</a:t>
            </a:r>
            <a:r>
              <a:rPr lang="en-GB" sz="900" u="sng" dirty="0"/>
              <a:t>.</a:t>
            </a:r>
            <a:r>
              <a:rPr lang="en-US" sz="900" u="sng" dirty="0"/>
              <a:t> </a:t>
            </a:r>
          </a:p>
        </p:txBody>
      </p:sp>
      <p:pic>
        <p:nvPicPr>
          <p:cNvPr id="20" name="Picture 19"/>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251520" y="4856078"/>
            <a:ext cx="447227" cy="297860"/>
          </a:xfrm>
          <a:prstGeom prst="rect">
            <a:avLst/>
          </a:prstGeom>
        </p:spPr>
      </p:pic>
      <p:sp>
        <p:nvSpPr>
          <p:cNvPr id="24" name="TextBox 23"/>
          <p:cNvSpPr txBox="1"/>
          <p:nvPr/>
        </p:nvSpPr>
        <p:spPr>
          <a:xfrm>
            <a:off x="7450895" y="4771301"/>
            <a:ext cx="1584176" cy="1585049"/>
          </a:xfrm>
          <a:prstGeom prst="rect">
            <a:avLst/>
          </a:prstGeom>
          <a:noFill/>
        </p:spPr>
        <p:txBody>
          <a:bodyPr wrap="square" rtlCol="0">
            <a:spAutoFit/>
          </a:bodyPr>
          <a:lstStyle/>
          <a:p>
            <a:pPr>
              <a:spcBef>
                <a:spcPct val="20000"/>
              </a:spcBef>
              <a:spcAft>
                <a:spcPts val="1200"/>
              </a:spcAft>
            </a:pPr>
            <a:r>
              <a:rPr lang="en-US" sz="1400" dirty="0" smtClean="0">
                <a:latin typeface="WWF" panose="02000000000000000000" pitchFamily="50" charset="0"/>
              </a:rPr>
              <a:t>Dike relocation on the Elbe river reduced the flood stage by 0,5m upstream and up to 10 cm at a town 20 km upstream.</a:t>
            </a:r>
            <a:r>
              <a:rPr lang="en-US" sz="900" dirty="0"/>
              <a:t> WWF, </a:t>
            </a:r>
            <a:r>
              <a:rPr lang="en-US" sz="900" u="sng" dirty="0">
                <a:hlinkClick r:id="rId10"/>
              </a:rPr>
              <a:t>Working with Nature to reduce Climate risks</a:t>
            </a:r>
            <a:r>
              <a:rPr lang="en-US" sz="900" dirty="0"/>
              <a:t>, </a:t>
            </a:r>
            <a:r>
              <a:rPr lang="en-US" sz="900" dirty="0" smtClean="0"/>
              <a:t>2019, </a:t>
            </a:r>
            <a:r>
              <a:rPr lang="en-US" sz="900" dirty="0" err="1" smtClean="0"/>
              <a:t>pps</a:t>
            </a:r>
            <a:r>
              <a:rPr lang="en-US" sz="900" dirty="0" smtClean="0"/>
              <a:t> 26-27</a:t>
            </a:r>
            <a:r>
              <a:rPr lang="en-GB" sz="900" u="sng" dirty="0" smtClean="0"/>
              <a:t>.</a:t>
            </a:r>
            <a:r>
              <a:rPr lang="en-US" sz="900" u="sng" dirty="0" smtClean="0"/>
              <a:t> </a:t>
            </a:r>
            <a:endParaRPr lang="en-US" sz="900" u="sng" dirty="0"/>
          </a:p>
        </p:txBody>
      </p:sp>
      <p:pic>
        <p:nvPicPr>
          <p:cNvPr id="3080" name="Picture 8" descr="Duitse vlag Duitsland 90 x 150"/>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7511974" y="4409124"/>
            <a:ext cx="528764" cy="3336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05915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p:txBody>
          <a:bodyPr/>
          <a:lstStyle/>
          <a:p>
            <a:fld id="{11D21674-6E44-4EFA-A82E-B883355A05D6}" type="slidenum">
              <a:rPr lang="en-GB" smtClean="0"/>
              <a:pPr/>
              <a:t>7</a:t>
            </a:fld>
            <a:endParaRPr lang="en-GB"/>
          </a:p>
        </p:txBody>
      </p:sp>
      <p:sp>
        <p:nvSpPr>
          <p:cNvPr id="6" name="Title 1"/>
          <p:cNvSpPr txBox="1">
            <a:spLocks/>
          </p:cNvSpPr>
          <p:nvPr/>
        </p:nvSpPr>
        <p:spPr>
          <a:xfrm>
            <a:off x="1259632" y="90682"/>
            <a:ext cx="7452568" cy="980728"/>
          </a:xfrm>
          <a:prstGeom prst="rect">
            <a:avLst/>
          </a:prstGeom>
        </p:spPr>
        <p:txBody>
          <a:bodyPr vert="horz" lIns="0" tIns="45720" rIns="91440" bIns="45720" rtlCol="0" anchor="b" anchorCtr="0">
            <a:normAutofit/>
          </a:bodyPr>
          <a:lstStyle>
            <a:lvl1pPr algn="l" defTabSz="914400" rtl="0" eaLnBrk="1" latinLnBrk="0" hangingPunct="1">
              <a:spcBef>
                <a:spcPct val="0"/>
              </a:spcBef>
              <a:buNone/>
              <a:defRPr sz="2800" kern="1200">
                <a:solidFill>
                  <a:srgbClr val="00728F"/>
                </a:solidFill>
                <a:latin typeface="Arial" panose="020B0604020202020204" pitchFamily="34" charset="0"/>
                <a:ea typeface="+mj-ea"/>
                <a:cs typeface="Arial" panose="020B0604020202020204" pitchFamily="34" charset="0"/>
              </a:defRPr>
            </a:lvl1pPr>
          </a:lstStyle>
          <a:p>
            <a:r>
              <a:rPr lang="en-GB" dirty="0" smtClean="0">
                <a:latin typeface="WWF" panose="02000000000000000000" pitchFamily="50" charset="0"/>
              </a:rPr>
              <a:t>WWF analysed 30,000 barriers </a:t>
            </a:r>
            <a:r>
              <a:rPr lang="en-GB" dirty="0">
                <a:latin typeface="WWF" panose="02000000000000000000" pitchFamily="50" charset="0"/>
              </a:rPr>
              <a:t>in large and medium-size rivers in </a:t>
            </a:r>
            <a:r>
              <a:rPr lang="en-GB" dirty="0" smtClean="0">
                <a:latin typeface="WWF" panose="02000000000000000000" pitchFamily="50" charset="0"/>
              </a:rPr>
              <a:t>Europe</a:t>
            </a:r>
            <a:endParaRPr lang="en-GB" dirty="0">
              <a:latin typeface="WWF" panose="02000000000000000000" pitchFamily="50" charset="0"/>
            </a:endParaRPr>
          </a:p>
        </p:txBody>
      </p:sp>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94491" y="2420888"/>
            <a:ext cx="5225573" cy="2109649"/>
          </a:xfrm>
          <a:prstGeom prst="rect">
            <a:avLst/>
          </a:prstGeom>
        </p:spPr>
      </p:pic>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23528" y="1355546"/>
            <a:ext cx="3311921" cy="4723805"/>
          </a:xfrm>
          <a:prstGeom prst="rect">
            <a:avLst/>
          </a:prstGeom>
        </p:spPr>
      </p:pic>
      <p:sp>
        <p:nvSpPr>
          <p:cNvPr id="3" name="Rectangle 2"/>
          <p:cNvSpPr/>
          <p:nvPr/>
        </p:nvSpPr>
        <p:spPr>
          <a:xfrm>
            <a:off x="755576" y="6079351"/>
            <a:ext cx="2304256" cy="369332"/>
          </a:xfrm>
          <a:prstGeom prst="rect">
            <a:avLst/>
          </a:prstGeom>
        </p:spPr>
        <p:txBody>
          <a:bodyPr wrap="square">
            <a:spAutoFit/>
          </a:bodyPr>
          <a:lstStyle/>
          <a:p>
            <a:r>
              <a:rPr lang="en-US" dirty="0" smtClean="0"/>
              <a:t>Read the report </a:t>
            </a:r>
            <a:r>
              <a:rPr lang="en-US" dirty="0" smtClean="0">
                <a:hlinkClick r:id="rId5"/>
              </a:rPr>
              <a:t>here</a:t>
            </a:r>
            <a:endParaRPr lang="en-US" dirty="0"/>
          </a:p>
        </p:txBody>
      </p:sp>
    </p:spTree>
    <p:extLst>
      <p:ext uri="{BB962C8B-B14F-4D97-AF65-F5344CB8AC3E}">
        <p14:creationId xmlns:p14="http://schemas.microsoft.com/office/powerpoint/2010/main" val="25828507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latin typeface="WWF" panose="02000000000000000000" pitchFamily="50" charset="0"/>
              </a:rPr>
              <a:t>WWF analysis on barrier removal: </a:t>
            </a:r>
            <a:r>
              <a:rPr lang="en-GB" dirty="0" smtClean="0">
                <a:latin typeface="WWF" panose="02000000000000000000" pitchFamily="50" charset="0"/>
              </a:rPr>
              <a:t>criteria </a:t>
            </a:r>
            <a:r>
              <a:rPr lang="en-GB" dirty="0">
                <a:latin typeface="WWF" panose="02000000000000000000" pitchFamily="50" charset="0"/>
              </a:rPr>
              <a:t>for prioritisation</a:t>
            </a:r>
            <a:endParaRPr lang="en-US" dirty="0">
              <a:latin typeface="WWF" panose="02000000000000000000" pitchFamily="50" charset="0"/>
            </a:endParaRPr>
          </a:p>
        </p:txBody>
      </p:sp>
      <p:sp>
        <p:nvSpPr>
          <p:cNvPr id="3" name="Slide Number Placeholder 2"/>
          <p:cNvSpPr>
            <a:spLocks noGrp="1"/>
          </p:cNvSpPr>
          <p:nvPr>
            <p:ph type="sldNum" sz="quarter" idx="4"/>
          </p:nvPr>
        </p:nvSpPr>
        <p:spPr/>
        <p:txBody>
          <a:bodyPr/>
          <a:lstStyle/>
          <a:p>
            <a:fld id="{11D21674-6E44-4EFA-A82E-B883355A05D6}" type="slidenum">
              <a:rPr lang="en-GB" smtClean="0"/>
              <a:pPr/>
              <a:t>8</a:t>
            </a:fld>
            <a:endParaRPr lang="en-GB"/>
          </a:p>
        </p:txBody>
      </p:sp>
      <p:pic>
        <p:nvPicPr>
          <p:cNvPr id="5" name="Picture 4"/>
          <p:cNvPicPr>
            <a:picLocks noChangeAspect="1"/>
          </p:cNvPicPr>
          <p:nvPr/>
        </p:nvPicPr>
        <p:blipFill>
          <a:blip r:embed="rId2"/>
          <a:stretch>
            <a:fillRect/>
          </a:stretch>
        </p:blipFill>
        <p:spPr>
          <a:xfrm>
            <a:off x="1331640" y="1088562"/>
            <a:ext cx="6103615" cy="5496290"/>
          </a:xfrm>
          <a:prstGeom prst="rect">
            <a:avLst/>
          </a:prstGeom>
        </p:spPr>
      </p:pic>
    </p:spTree>
    <p:extLst>
      <p:ext uri="{BB962C8B-B14F-4D97-AF65-F5344CB8AC3E}">
        <p14:creationId xmlns:p14="http://schemas.microsoft.com/office/powerpoint/2010/main" val="34934710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188640"/>
            <a:ext cx="7452568" cy="792088"/>
          </a:xfrm>
        </p:spPr>
        <p:txBody>
          <a:bodyPr>
            <a:noAutofit/>
          </a:bodyPr>
          <a:lstStyle/>
          <a:p>
            <a:r>
              <a:rPr lang="en-GB" dirty="0" smtClean="0">
                <a:latin typeface="WWF" panose="02000000000000000000" pitchFamily="50" charset="0"/>
              </a:rPr>
              <a:t>In the sample studied, nearly </a:t>
            </a:r>
            <a:r>
              <a:rPr lang="en-GB" dirty="0">
                <a:latin typeface="WWF" panose="02000000000000000000" pitchFamily="50" charset="0"/>
              </a:rPr>
              <a:t>50,000 km of rivers have a </a:t>
            </a:r>
            <a:r>
              <a:rPr lang="en-GB" dirty="0" smtClean="0">
                <a:latin typeface="WWF" panose="02000000000000000000" pitchFamily="50" charset="0"/>
              </a:rPr>
              <a:t>high &amp; good </a:t>
            </a:r>
            <a:r>
              <a:rPr lang="en-GB" dirty="0">
                <a:latin typeface="WWF" panose="02000000000000000000" pitchFamily="50" charset="0"/>
              </a:rPr>
              <a:t>potential to be made free-flowing </a:t>
            </a:r>
            <a:r>
              <a:rPr lang="en-GB" dirty="0" smtClean="0">
                <a:latin typeface="WWF" panose="02000000000000000000" pitchFamily="50" charset="0"/>
              </a:rPr>
              <a:t>again</a:t>
            </a:r>
            <a:endParaRPr lang="en-US" dirty="0">
              <a:latin typeface="WWF" panose="02000000000000000000" pitchFamily="50" charset="0"/>
            </a:endParaRPr>
          </a:p>
        </p:txBody>
      </p:sp>
      <p:sp>
        <p:nvSpPr>
          <p:cNvPr id="3" name="Slide Number Placeholder 2"/>
          <p:cNvSpPr>
            <a:spLocks noGrp="1"/>
          </p:cNvSpPr>
          <p:nvPr>
            <p:ph type="sldNum" sz="quarter" idx="4"/>
          </p:nvPr>
        </p:nvSpPr>
        <p:spPr/>
        <p:txBody>
          <a:bodyPr/>
          <a:lstStyle/>
          <a:p>
            <a:fld id="{11D21674-6E44-4EFA-A82E-B883355A05D6}" type="slidenum">
              <a:rPr lang="en-GB" smtClean="0"/>
              <a:pPr/>
              <a:t>9</a:t>
            </a:fld>
            <a:endParaRPr lang="en-GB" dirty="0"/>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43655" y="1340768"/>
            <a:ext cx="5454550" cy="3775529"/>
          </a:xfrm>
          <a:prstGeom prst="rect">
            <a:avLst/>
          </a:prstGeom>
        </p:spPr>
      </p:pic>
      <p:sp>
        <p:nvSpPr>
          <p:cNvPr id="5" name="Rectangle 4"/>
          <p:cNvSpPr/>
          <p:nvPr/>
        </p:nvSpPr>
        <p:spPr>
          <a:xfrm>
            <a:off x="1259632" y="5877272"/>
            <a:ext cx="6408712" cy="369332"/>
          </a:xfrm>
          <a:prstGeom prst="rect">
            <a:avLst/>
          </a:prstGeom>
        </p:spPr>
        <p:txBody>
          <a:bodyPr wrap="square">
            <a:spAutoFit/>
          </a:bodyPr>
          <a:lstStyle/>
          <a:p>
            <a:r>
              <a:rPr lang="en-GB" b="1" dirty="0" smtClean="0">
                <a:solidFill>
                  <a:srgbClr val="000000"/>
                </a:solidFill>
                <a:latin typeface="Arial" panose="020B0604020202020204" pitchFamily="34" charset="0"/>
              </a:rPr>
              <a:t>This would require the removal of 7360 barriers.</a:t>
            </a:r>
            <a:endParaRPr lang="en-US" dirty="0"/>
          </a:p>
        </p:txBody>
      </p:sp>
      <p:sp>
        <p:nvSpPr>
          <p:cNvPr id="9" name="Rectangle 8"/>
          <p:cNvSpPr/>
          <p:nvPr/>
        </p:nvSpPr>
        <p:spPr>
          <a:xfrm>
            <a:off x="2411760" y="1628800"/>
            <a:ext cx="2952328" cy="3600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2455762"/>
      </p:ext>
    </p:extLst>
  </p:cSld>
  <p:clrMapOvr>
    <a:masterClrMapping/>
  </p:clrMapOvr>
  <p:timing>
    <p:tnLst>
      <p:par>
        <p:cTn id="1" dur="indefinite" restart="never" nodeType="tmRoot"/>
      </p:par>
    </p:tnLst>
  </p:timing>
</p:sld>
</file>

<file path=ppt/theme/theme1.xml><?xml version="1.0" encoding="utf-8"?>
<a:theme xmlns:a="http://schemas.openxmlformats.org/drawingml/2006/main" name="Opening/Title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icture/Imagery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Graph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xt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Quotation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Final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2405</TotalTime>
  <Words>784</Words>
  <Application>Microsoft Office PowerPoint</Application>
  <PresentationFormat>On-screen Show (4:3)</PresentationFormat>
  <Paragraphs>97</Paragraphs>
  <Slides>13</Slides>
  <Notes>8</Notes>
  <HiddenSlides>0</HiddenSlides>
  <MMClips>0</MMClips>
  <ScaleCrop>false</ScaleCrop>
  <HeadingPairs>
    <vt:vector size="6" baseType="variant">
      <vt:variant>
        <vt:lpstr>Fonts Used</vt:lpstr>
      </vt:variant>
      <vt:variant>
        <vt:i4>8</vt:i4>
      </vt:variant>
      <vt:variant>
        <vt:lpstr>Theme</vt:lpstr>
      </vt:variant>
      <vt:variant>
        <vt:i4>7</vt:i4>
      </vt:variant>
      <vt:variant>
        <vt:lpstr>Slide Titles</vt:lpstr>
      </vt:variant>
      <vt:variant>
        <vt:i4>13</vt:i4>
      </vt:variant>
    </vt:vector>
  </HeadingPairs>
  <TitlesOfParts>
    <vt:vector size="28" baseType="lpstr">
      <vt:lpstr>Adobe Heiti Std R</vt:lpstr>
      <vt:lpstr>Arial</vt:lpstr>
      <vt:lpstr>Calibri</vt:lpstr>
      <vt:lpstr>Calibri Light</vt:lpstr>
      <vt:lpstr>Gill Sans SemiBold</vt:lpstr>
      <vt:lpstr>Heiti TC Medium</vt:lpstr>
      <vt:lpstr>Times New Roman</vt:lpstr>
      <vt:lpstr>WWF</vt:lpstr>
      <vt:lpstr>Opening/Title slide</vt:lpstr>
      <vt:lpstr>Picture/Imagery slide</vt:lpstr>
      <vt:lpstr>Graph slide</vt:lpstr>
      <vt:lpstr>Text slides</vt:lpstr>
      <vt:lpstr>Quotation slide</vt:lpstr>
      <vt:lpstr>Final slide</vt:lpstr>
      <vt:lpstr>Kantoorthema</vt:lpstr>
      <vt:lpstr>PowerPoint Presentation</vt:lpstr>
      <vt:lpstr>Freshwater migratory fish populations have dramatically collapsed in Europe</vt:lpstr>
      <vt:lpstr>Barrier removal is the “green” measure with the highest impact on biodiversity and recovery</vt:lpstr>
      <vt:lpstr>PowerPoint Presentation</vt:lpstr>
      <vt:lpstr>PowerPoint Presentation</vt:lpstr>
      <vt:lpstr>Learnings from river barrier removal across the globe</vt:lpstr>
      <vt:lpstr>PowerPoint Presentation</vt:lpstr>
      <vt:lpstr>WWF analysis on barrier removal: criteria for prioritisation</vt:lpstr>
      <vt:lpstr>In the sample studied, nearly 50,000 km of rivers have a high &amp; good potential to be made free-flowing again</vt:lpstr>
      <vt:lpstr>A legally-binding target on free-flowing river restoration is needed under the EU Nature Restoration Law</vt:lpstr>
      <vt:lpstr>A legally binding target would help achieve the objectives of the Water Framework Directive</vt:lpstr>
      <vt:lpstr>The EU must aim higher than 25,000 km</vt:lpstr>
      <vt:lpstr>PowerPoint Presentation</vt:lpstr>
    </vt:vector>
  </TitlesOfParts>
  <Company>WWF International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Stefane Mauris</dc:creator>
  <cp:lastModifiedBy>Claire Baffert</cp:lastModifiedBy>
  <cp:revision>234</cp:revision>
  <dcterms:created xsi:type="dcterms:W3CDTF">2014-12-22T12:07:13Z</dcterms:created>
  <dcterms:modified xsi:type="dcterms:W3CDTF">2021-07-08T10:15:58Z</dcterms:modified>
</cp:coreProperties>
</file>