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sldIdLst>
    <p:sldId id="864" r:id="rId2"/>
    <p:sldId id="865" r:id="rId3"/>
    <p:sldId id="952" r:id="rId4"/>
    <p:sldId id="956" r:id="rId5"/>
    <p:sldId id="284" r:id="rId6"/>
    <p:sldId id="957" r:id="rId7"/>
    <p:sldId id="953" r:id="rId8"/>
    <p:sldId id="958" r:id="rId9"/>
    <p:sldId id="959" r:id="rId10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54"/>
    <a:srgbClr val="B79B78"/>
    <a:srgbClr val="C4CF8F"/>
    <a:srgbClr val="BDC587"/>
    <a:srgbClr val="ABB376"/>
    <a:srgbClr val="00B050"/>
    <a:srgbClr val="CBE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D4154F-2FBA-4C39-BD89-2491E599A4AF}" v="166" dt="2021-07-07T10:49:04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71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5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ne Christiansen" userId="eb696349-00ec-4b24-81af-4cb4ba802fb6" providerId="ADAL" clId="{85D4154F-2FBA-4C39-BD89-2491E599A4AF}"/>
    <pc:docChg chg="undo custSel addSld delSld modSld sldOrd">
      <pc:chgData name="Trine Christiansen" userId="eb696349-00ec-4b24-81af-4cb4ba802fb6" providerId="ADAL" clId="{85D4154F-2FBA-4C39-BD89-2491E599A4AF}" dt="2021-07-07T10:52:47.644" v="6555" actId="1076"/>
      <pc:docMkLst>
        <pc:docMk/>
      </pc:docMkLst>
      <pc:sldChg chg="addSp delSp modSp add mod ord modClrScheme chgLayout">
        <pc:chgData name="Trine Christiansen" userId="eb696349-00ec-4b24-81af-4cb4ba802fb6" providerId="ADAL" clId="{85D4154F-2FBA-4C39-BD89-2491E599A4AF}" dt="2021-07-07T09:58:52.316" v="6442" actId="1076"/>
        <pc:sldMkLst>
          <pc:docMk/>
          <pc:sldMk cId="4204284284" sldId="284"/>
        </pc:sldMkLst>
        <pc:spChg chg="add del mod ord">
          <ac:chgData name="Trine Christiansen" userId="eb696349-00ec-4b24-81af-4cb4ba802fb6" providerId="ADAL" clId="{85D4154F-2FBA-4C39-BD89-2491E599A4AF}" dt="2021-07-06T16:45:19.980" v="5232"/>
          <ac:spMkLst>
            <pc:docMk/>
            <pc:sldMk cId="4204284284" sldId="284"/>
            <ac:spMk id="2" creationId="{F22FEEAC-A9F3-4256-A7DE-61D968FF3DAF}"/>
          </ac:spMkLst>
        </pc:spChg>
        <pc:spChg chg="del">
          <ac:chgData name="Trine Christiansen" userId="eb696349-00ec-4b24-81af-4cb4ba802fb6" providerId="ADAL" clId="{85D4154F-2FBA-4C39-BD89-2491E599A4AF}" dt="2021-07-06T09:53:52.138" v="1634" actId="478"/>
          <ac:spMkLst>
            <pc:docMk/>
            <pc:sldMk cId="4204284284" sldId="284"/>
            <ac:spMk id="6" creationId="{8689FE31-EACD-4647-B4E5-8B23D75AB8CB}"/>
          </ac:spMkLst>
        </pc:spChg>
        <pc:spChg chg="add mod">
          <ac:chgData name="Trine Christiansen" userId="eb696349-00ec-4b24-81af-4cb4ba802fb6" providerId="ADAL" clId="{85D4154F-2FBA-4C39-BD89-2491E599A4AF}" dt="2021-07-07T09:58:52.316" v="6442" actId="1076"/>
          <ac:spMkLst>
            <pc:docMk/>
            <pc:sldMk cId="4204284284" sldId="284"/>
            <ac:spMk id="6" creationId="{C4C9F356-15C1-4B90-AE28-957997DBFC11}"/>
          </ac:spMkLst>
        </pc:spChg>
        <pc:spChg chg="mod">
          <ac:chgData name="Trine Christiansen" userId="eb696349-00ec-4b24-81af-4cb4ba802fb6" providerId="ADAL" clId="{85D4154F-2FBA-4C39-BD89-2491E599A4AF}" dt="2021-07-06T16:43:30.899" v="5226" actId="20577"/>
          <ac:spMkLst>
            <pc:docMk/>
            <pc:sldMk cId="4204284284" sldId="284"/>
            <ac:spMk id="7" creationId="{B1DB6E03-8DC4-41E6-851D-3BA72EC56DB4}"/>
          </ac:spMkLst>
        </pc:spChg>
        <pc:spChg chg="add del mod ord">
          <ac:chgData name="Trine Christiansen" userId="eb696349-00ec-4b24-81af-4cb4ba802fb6" providerId="ADAL" clId="{85D4154F-2FBA-4C39-BD89-2491E599A4AF}" dt="2021-07-07T09:56:52.205" v="6427" actId="478"/>
          <ac:spMkLst>
            <pc:docMk/>
            <pc:sldMk cId="4204284284" sldId="284"/>
            <ac:spMk id="8" creationId="{DD8224FF-2E48-4937-B220-E607F4356896}"/>
          </ac:spMkLst>
        </pc:spChg>
        <pc:spChg chg="add del mod ord">
          <ac:chgData name="Trine Christiansen" userId="eb696349-00ec-4b24-81af-4cb4ba802fb6" providerId="ADAL" clId="{85D4154F-2FBA-4C39-BD89-2491E599A4AF}" dt="2021-07-07T09:57:26.683" v="6432" actId="478"/>
          <ac:spMkLst>
            <pc:docMk/>
            <pc:sldMk cId="4204284284" sldId="284"/>
            <ac:spMk id="9" creationId="{F24C7DC4-11AE-4E63-BA08-DFBA8749B1D7}"/>
          </ac:spMkLst>
        </pc:spChg>
        <pc:spChg chg="add del mod ord">
          <ac:chgData name="Trine Christiansen" userId="eb696349-00ec-4b24-81af-4cb4ba802fb6" providerId="ADAL" clId="{85D4154F-2FBA-4C39-BD89-2491E599A4AF}" dt="2021-07-07T09:55:21.359" v="6417" actId="478"/>
          <ac:spMkLst>
            <pc:docMk/>
            <pc:sldMk cId="4204284284" sldId="284"/>
            <ac:spMk id="10" creationId="{AE3556AA-90A0-439E-8C15-F3BD4FA378B4}"/>
          </ac:spMkLst>
        </pc:spChg>
        <pc:spChg chg="mod">
          <ac:chgData name="Trine Christiansen" userId="eb696349-00ec-4b24-81af-4cb4ba802fb6" providerId="ADAL" clId="{85D4154F-2FBA-4C39-BD89-2491E599A4AF}" dt="2021-07-07T09:56:20.102" v="6423" actId="1076"/>
          <ac:spMkLst>
            <pc:docMk/>
            <pc:sldMk cId="4204284284" sldId="284"/>
            <ac:spMk id="11" creationId="{49D5B901-34B7-44AE-A3FD-260AC159B1BB}"/>
          </ac:spMkLst>
        </pc:spChg>
        <pc:spChg chg="mod">
          <ac:chgData name="Trine Christiansen" userId="eb696349-00ec-4b24-81af-4cb4ba802fb6" providerId="ADAL" clId="{85D4154F-2FBA-4C39-BD89-2491E599A4AF}" dt="2021-07-07T09:56:15.546" v="6422" actId="1076"/>
          <ac:spMkLst>
            <pc:docMk/>
            <pc:sldMk cId="4204284284" sldId="284"/>
            <ac:spMk id="12" creationId="{CDB350A7-0F9B-4B69-A245-0A2A71D45E16}"/>
          </ac:spMkLst>
        </pc:spChg>
        <pc:spChg chg="del mod">
          <ac:chgData name="Trine Christiansen" userId="eb696349-00ec-4b24-81af-4cb4ba802fb6" providerId="ADAL" clId="{85D4154F-2FBA-4C39-BD89-2491E599A4AF}" dt="2021-07-06T16:14:28.012" v="5056" actId="478"/>
          <ac:spMkLst>
            <pc:docMk/>
            <pc:sldMk cId="4204284284" sldId="284"/>
            <ac:spMk id="13" creationId="{C2FFA8DF-9D77-4080-B08B-A89C691634EC}"/>
          </ac:spMkLst>
        </pc:spChg>
        <pc:spChg chg="add mod ord">
          <ac:chgData name="Trine Christiansen" userId="eb696349-00ec-4b24-81af-4cb4ba802fb6" providerId="ADAL" clId="{85D4154F-2FBA-4C39-BD89-2491E599A4AF}" dt="2021-07-07T09:57:54.386" v="6436" actId="1076"/>
          <ac:spMkLst>
            <pc:docMk/>
            <pc:sldMk cId="4204284284" sldId="284"/>
            <ac:spMk id="14" creationId="{34945C25-EDED-4B8B-98E7-5F8A42B12EE2}"/>
          </ac:spMkLst>
        </pc:spChg>
        <pc:spChg chg="add del mod">
          <ac:chgData name="Trine Christiansen" userId="eb696349-00ec-4b24-81af-4cb4ba802fb6" providerId="ADAL" clId="{85D4154F-2FBA-4C39-BD89-2491E599A4AF}" dt="2021-07-07T09:57:26.684" v="6434"/>
          <ac:spMkLst>
            <pc:docMk/>
            <pc:sldMk cId="4204284284" sldId="284"/>
            <ac:spMk id="15" creationId="{DDDB81B9-5CAB-4803-94F8-63CF899BAB82}"/>
          </ac:spMkLst>
        </pc:spChg>
        <pc:graphicFrameChg chg="add del mod">
          <ac:chgData name="Trine Christiansen" userId="eb696349-00ec-4b24-81af-4cb4ba802fb6" providerId="ADAL" clId="{85D4154F-2FBA-4C39-BD89-2491E599A4AF}" dt="2021-07-06T10:13:51.979" v="1812" actId="478"/>
          <ac:graphicFrameMkLst>
            <pc:docMk/>
            <pc:sldMk cId="4204284284" sldId="284"/>
            <ac:graphicFrameMk id="14" creationId="{A239304D-5B20-418D-B26F-2F0C335996E2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6T10:19:37.760" v="1833" actId="478"/>
          <ac:graphicFrameMkLst>
            <pc:docMk/>
            <pc:sldMk cId="4204284284" sldId="284"/>
            <ac:graphicFrameMk id="15" creationId="{A239304D-5B20-418D-B26F-2F0C335996E2}"/>
          </ac:graphicFrameMkLst>
        </pc:graphicFrameChg>
        <pc:graphicFrameChg chg="add mod">
          <ac:chgData name="Trine Christiansen" userId="eb696349-00ec-4b24-81af-4cb4ba802fb6" providerId="ADAL" clId="{85D4154F-2FBA-4C39-BD89-2491E599A4AF}" dt="2021-07-07T07:30:53.591" v="5903"/>
          <ac:graphicFrameMkLst>
            <pc:docMk/>
            <pc:sldMk cId="4204284284" sldId="284"/>
            <ac:graphicFrameMk id="16" creationId="{A239304D-5B20-418D-B26F-2F0C335996E2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6T10:20:17.841" v="1842" actId="478"/>
          <ac:graphicFrameMkLst>
            <pc:docMk/>
            <pc:sldMk cId="4204284284" sldId="284"/>
            <ac:graphicFrameMk id="16" creationId="{EBA9B1E8-1993-4296-83D5-409020E85917}"/>
          </ac:graphicFrameMkLst>
        </pc:graphicFrameChg>
        <pc:graphicFrameChg chg="add mod">
          <ac:chgData name="Trine Christiansen" userId="eb696349-00ec-4b24-81af-4cb4ba802fb6" providerId="ADAL" clId="{85D4154F-2FBA-4C39-BD89-2491E599A4AF}" dt="2021-07-07T07:31:09.724" v="5908"/>
          <ac:graphicFrameMkLst>
            <pc:docMk/>
            <pc:sldMk cId="4204284284" sldId="284"/>
            <ac:graphicFrameMk id="17" creationId="{A239304D-5B20-418D-B26F-2F0C335996E2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6T10:21:24.143" v="1853" actId="478"/>
          <ac:graphicFrameMkLst>
            <pc:docMk/>
            <pc:sldMk cId="4204284284" sldId="284"/>
            <ac:graphicFrameMk id="17" creationId="{EBA9B1E8-1993-4296-83D5-409020E85917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6T10:22:04.369" v="1857" actId="478"/>
          <ac:graphicFrameMkLst>
            <pc:docMk/>
            <pc:sldMk cId="4204284284" sldId="284"/>
            <ac:graphicFrameMk id="18" creationId="{EBA9B1E8-1993-4296-83D5-409020E85917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7T07:47:46.955" v="6184" actId="478"/>
          <ac:graphicFrameMkLst>
            <pc:docMk/>
            <pc:sldMk cId="4204284284" sldId="284"/>
            <ac:graphicFrameMk id="21" creationId="{A239304D-5B20-418D-B26F-2F0C335996E2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6T10:27:57.166" v="1890" actId="478"/>
          <ac:graphicFrameMkLst>
            <pc:docMk/>
            <pc:sldMk cId="4204284284" sldId="284"/>
            <ac:graphicFrameMk id="22" creationId="{A239304D-5B20-418D-B26F-2F0C335996E2}"/>
          </ac:graphicFrameMkLst>
        </pc:graphicFrameChg>
        <pc:graphicFrameChg chg="add del mod ord">
          <ac:chgData name="Trine Christiansen" userId="eb696349-00ec-4b24-81af-4cb4ba802fb6" providerId="ADAL" clId="{85D4154F-2FBA-4C39-BD89-2491E599A4AF}" dt="2021-07-07T07:43:56.017" v="6179" actId="478"/>
          <ac:graphicFrameMkLst>
            <pc:docMk/>
            <pc:sldMk cId="4204284284" sldId="284"/>
            <ac:graphicFrameMk id="22" creationId="{FE2A9EA4-0E9A-41BC-BE1A-5964E0E4FB2C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7T07:40:31.235" v="6161" actId="478"/>
          <ac:graphicFrameMkLst>
            <pc:docMk/>
            <pc:sldMk cId="4204284284" sldId="284"/>
            <ac:graphicFrameMk id="23" creationId="{A239304D-5B20-418D-B26F-2F0C335996E2}"/>
          </ac:graphicFrameMkLst>
        </pc:graphicFrameChg>
        <pc:graphicFrameChg chg="add mod">
          <ac:chgData name="Trine Christiansen" userId="eb696349-00ec-4b24-81af-4cb4ba802fb6" providerId="ADAL" clId="{85D4154F-2FBA-4C39-BD89-2491E599A4AF}" dt="2021-07-07T07:44:14.324" v="6182"/>
          <ac:graphicFrameMkLst>
            <pc:docMk/>
            <pc:sldMk cId="4204284284" sldId="284"/>
            <ac:graphicFrameMk id="24" creationId="{FE2A9EA4-0E9A-41BC-BE1A-5964E0E4FB2C}"/>
          </ac:graphicFrameMkLst>
        </pc:graphicFrameChg>
        <pc:graphicFrameChg chg="add del mod ord">
          <ac:chgData name="Trine Christiansen" userId="eb696349-00ec-4b24-81af-4cb4ba802fb6" providerId="ADAL" clId="{85D4154F-2FBA-4C39-BD89-2491E599A4AF}" dt="2021-07-07T09:32:45.065" v="6350" actId="478"/>
          <ac:graphicFrameMkLst>
            <pc:docMk/>
            <pc:sldMk cId="4204284284" sldId="284"/>
            <ac:graphicFrameMk id="25" creationId="{A239304D-5B20-418D-B26F-2F0C335996E2}"/>
          </ac:graphicFrameMkLst>
        </pc:graphicFrameChg>
        <pc:graphicFrameChg chg="add del mod">
          <ac:chgData name="Trine Christiansen" userId="eb696349-00ec-4b24-81af-4cb4ba802fb6" providerId="ADAL" clId="{85D4154F-2FBA-4C39-BD89-2491E599A4AF}" dt="2021-07-06T10:29:45.900" v="1906" actId="478"/>
          <ac:graphicFrameMkLst>
            <pc:docMk/>
            <pc:sldMk cId="4204284284" sldId="284"/>
            <ac:graphicFrameMk id="25" creationId="{FE2A9EA4-0E9A-41BC-BE1A-5964E0E4FB2C}"/>
          </ac:graphicFrameMkLst>
        </pc:graphicFrameChg>
        <pc:graphicFrameChg chg="add del mod ord">
          <ac:chgData name="Trine Christiansen" userId="eb696349-00ec-4b24-81af-4cb4ba802fb6" providerId="ADAL" clId="{85D4154F-2FBA-4C39-BD89-2491E599A4AF}" dt="2021-07-07T07:40:36.114" v="6162" actId="478"/>
          <ac:graphicFrameMkLst>
            <pc:docMk/>
            <pc:sldMk cId="4204284284" sldId="284"/>
            <ac:graphicFrameMk id="26" creationId="{FE2A9EA4-0E9A-41BC-BE1A-5964E0E4FB2C}"/>
          </ac:graphicFrameMkLst>
        </pc:graphicFrameChg>
        <pc:graphicFrameChg chg="add del mod ord">
          <ac:chgData name="Trine Christiansen" userId="eb696349-00ec-4b24-81af-4cb4ba802fb6" providerId="ADAL" clId="{85D4154F-2FBA-4C39-BD89-2491E599A4AF}" dt="2021-07-06T16:14:35.514" v="5058" actId="478"/>
          <ac:graphicFrameMkLst>
            <pc:docMk/>
            <pc:sldMk cId="4204284284" sldId="284"/>
            <ac:graphicFrameMk id="27" creationId="{EBA9B1E8-1993-4296-83D5-409020E85917}"/>
          </ac:graphicFrameMkLst>
        </pc:graphicFrameChg>
        <pc:graphicFrameChg chg="add del mod ord">
          <ac:chgData name="Trine Christiansen" userId="eb696349-00ec-4b24-81af-4cb4ba802fb6" providerId="ADAL" clId="{85D4154F-2FBA-4C39-BD89-2491E599A4AF}" dt="2021-07-07T09:32:52.999" v="6352" actId="478"/>
          <ac:graphicFrameMkLst>
            <pc:docMk/>
            <pc:sldMk cId="4204284284" sldId="284"/>
            <ac:graphicFrameMk id="28" creationId="{FE2A9EA4-0E9A-41BC-BE1A-5964E0E4FB2C}"/>
          </ac:graphicFrameMkLst>
        </pc:graphicFrameChg>
        <pc:picChg chg="add del mod">
          <ac:chgData name="Trine Christiansen" userId="eb696349-00ec-4b24-81af-4cb4ba802fb6" providerId="ADAL" clId="{85D4154F-2FBA-4C39-BD89-2491E599A4AF}" dt="2021-07-06T10:24:56.609" v="1878" actId="478"/>
          <ac:picMkLst>
            <pc:docMk/>
            <pc:sldMk cId="4204284284" sldId="284"/>
            <ac:picMk id="3" creationId="{DE1D6CC6-87C7-4CDB-8671-FA4D92EFACFA}"/>
          </ac:picMkLst>
        </pc:picChg>
        <pc:picChg chg="add del mod modCrop">
          <ac:chgData name="Trine Christiansen" userId="eb696349-00ec-4b24-81af-4cb4ba802fb6" providerId="ADAL" clId="{85D4154F-2FBA-4C39-BD89-2491E599A4AF}" dt="2021-07-07T07:32:15.624" v="5922"/>
          <ac:picMkLst>
            <pc:docMk/>
            <pc:sldMk cId="4204284284" sldId="284"/>
            <ac:picMk id="4" creationId="{7C8F3E4A-3DF1-4F0D-8E5B-CC94439812AC}"/>
          </ac:picMkLst>
        </pc:picChg>
        <pc:picChg chg="add del mod">
          <ac:chgData name="Trine Christiansen" userId="eb696349-00ec-4b24-81af-4cb4ba802fb6" providerId="ADAL" clId="{85D4154F-2FBA-4C39-BD89-2491E599A4AF}" dt="2021-07-06T10:28:24.016" v="1896" actId="478"/>
          <ac:picMkLst>
            <pc:docMk/>
            <pc:sldMk cId="4204284284" sldId="284"/>
            <ac:picMk id="4" creationId="{9C4CE261-13DA-4C90-B48B-8F966B57D605}"/>
          </ac:picMkLst>
        </pc:picChg>
        <pc:picChg chg="add del mod modCrop">
          <ac:chgData name="Trine Christiansen" userId="eb696349-00ec-4b24-81af-4cb4ba802fb6" providerId="ADAL" clId="{85D4154F-2FBA-4C39-BD89-2491E599A4AF}" dt="2021-07-07T09:32:48.269" v="6351" actId="478"/>
          <ac:picMkLst>
            <pc:docMk/>
            <pc:sldMk cId="4204284284" sldId="284"/>
            <ac:picMk id="5" creationId="{13F809B9-A696-4365-8E58-BC5A889226B9}"/>
          </ac:picMkLst>
        </pc:picChg>
        <pc:picChg chg="del mod">
          <ac:chgData name="Trine Christiansen" userId="eb696349-00ec-4b24-81af-4cb4ba802fb6" providerId="ADAL" clId="{85D4154F-2FBA-4C39-BD89-2491E599A4AF}" dt="2021-07-06T09:53:49.521" v="1633" actId="478"/>
          <ac:picMkLst>
            <pc:docMk/>
            <pc:sldMk cId="4204284284" sldId="284"/>
            <ac:picMk id="5" creationId="{5F88E7E1-B19A-4820-BD42-E74ACC739D03}"/>
          </ac:picMkLst>
        </pc:picChg>
        <pc:picChg chg="add del mod">
          <ac:chgData name="Trine Christiansen" userId="eb696349-00ec-4b24-81af-4cb4ba802fb6" providerId="ADAL" clId="{85D4154F-2FBA-4C39-BD89-2491E599A4AF}" dt="2021-07-06T10:31:43.268" v="1916" actId="478"/>
          <ac:picMkLst>
            <pc:docMk/>
            <pc:sldMk cId="4204284284" sldId="284"/>
            <ac:picMk id="8" creationId="{72186AE6-7C73-428F-B22B-0C93EA30A426}"/>
          </ac:picMkLst>
        </pc:picChg>
        <pc:picChg chg="mod">
          <ac:chgData name="Trine Christiansen" userId="eb696349-00ec-4b24-81af-4cb4ba802fb6" providerId="ADAL" clId="{85D4154F-2FBA-4C39-BD89-2491E599A4AF}" dt="2021-07-07T09:55:56.046" v="6420" actId="1076"/>
          <ac:picMkLst>
            <pc:docMk/>
            <pc:sldMk cId="4204284284" sldId="284"/>
            <ac:picMk id="2050" creationId="{00000000-0000-0000-0000-000000000000}"/>
          </ac:picMkLst>
        </pc:picChg>
        <pc:picChg chg="mod">
          <ac:chgData name="Trine Christiansen" userId="eb696349-00ec-4b24-81af-4cb4ba802fb6" providerId="ADAL" clId="{85D4154F-2FBA-4C39-BD89-2491E599A4AF}" dt="2021-07-07T09:56:03.225" v="6421" actId="1076"/>
          <ac:picMkLst>
            <pc:docMk/>
            <pc:sldMk cId="4204284284" sldId="284"/>
            <ac:picMk id="2052" creationId="{00000000-0000-0000-0000-000000000000}"/>
          </ac:picMkLst>
        </pc:picChg>
        <pc:picChg chg="del mod">
          <ac:chgData name="Trine Christiansen" userId="eb696349-00ec-4b24-81af-4cb4ba802fb6" providerId="ADAL" clId="{85D4154F-2FBA-4C39-BD89-2491E599A4AF}" dt="2021-07-06T16:14:30.788" v="5057" actId="478"/>
          <ac:picMkLst>
            <pc:docMk/>
            <pc:sldMk cId="4204284284" sldId="284"/>
            <ac:picMk id="2054" creationId="{00000000-0000-0000-0000-000000000000}"/>
          </ac:picMkLst>
        </pc:picChg>
      </pc:sldChg>
      <pc:sldChg chg="del">
        <pc:chgData name="Trine Christiansen" userId="eb696349-00ec-4b24-81af-4cb4ba802fb6" providerId="ADAL" clId="{85D4154F-2FBA-4C39-BD89-2491E599A4AF}" dt="2021-07-05T11:46:30.499" v="211" actId="47"/>
        <pc:sldMkLst>
          <pc:docMk/>
          <pc:sldMk cId="2144916691" sldId="856"/>
        </pc:sldMkLst>
      </pc:sldChg>
      <pc:sldChg chg="del">
        <pc:chgData name="Trine Christiansen" userId="eb696349-00ec-4b24-81af-4cb4ba802fb6" providerId="ADAL" clId="{85D4154F-2FBA-4C39-BD89-2491E599A4AF}" dt="2021-07-06T11:38:53.941" v="3364" actId="47"/>
        <pc:sldMkLst>
          <pc:docMk/>
          <pc:sldMk cId="4175274937" sldId="857"/>
        </pc:sldMkLst>
      </pc:sldChg>
      <pc:sldChg chg="del">
        <pc:chgData name="Trine Christiansen" userId="eb696349-00ec-4b24-81af-4cb4ba802fb6" providerId="ADAL" clId="{85D4154F-2FBA-4C39-BD89-2491E599A4AF}" dt="2021-07-06T11:38:53.941" v="3364" actId="47"/>
        <pc:sldMkLst>
          <pc:docMk/>
          <pc:sldMk cId="3580841359" sldId="858"/>
        </pc:sldMkLst>
      </pc:sldChg>
      <pc:sldChg chg="del">
        <pc:chgData name="Trine Christiansen" userId="eb696349-00ec-4b24-81af-4cb4ba802fb6" providerId="ADAL" clId="{85D4154F-2FBA-4C39-BD89-2491E599A4AF}" dt="2021-07-06T11:38:59.154" v="3365" actId="47"/>
        <pc:sldMkLst>
          <pc:docMk/>
          <pc:sldMk cId="2459111051" sldId="859"/>
        </pc:sldMkLst>
      </pc:sldChg>
      <pc:sldChg chg="del">
        <pc:chgData name="Trine Christiansen" userId="eb696349-00ec-4b24-81af-4cb4ba802fb6" providerId="ADAL" clId="{85D4154F-2FBA-4C39-BD89-2491E599A4AF}" dt="2021-07-06T11:38:59.154" v="3365" actId="47"/>
        <pc:sldMkLst>
          <pc:docMk/>
          <pc:sldMk cId="4110723673" sldId="860"/>
        </pc:sldMkLst>
      </pc:sldChg>
      <pc:sldChg chg="del">
        <pc:chgData name="Trine Christiansen" userId="eb696349-00ec-4b24-81af-4cb4ba802fb6" providerId="ADAL" clId="{85D4154F-2FBA-4C39-BD89-2491E599A4AF}" dt="2021-07-06T11:38:59.154" v="3365" actId="47"/>
        <pc:sldMkLst>
          <pc:docMk/>
          <pc:sldMk cId="840472729" sldId="861"/>
        </pc:sldMkLst>
      </pc:sldChg>
      <pc:sldChg chg="del">
        <pc:chgData name="Trine Christiansen" userId="eb696349-00ec-4b24-81af-4cb4ba802fb6" providerId="ADAL" clId="{85D4154F-2FBA-4C39-BD89-2491E599A4AF}" dt="2021-07-06T11:39:01.511" v="3366" actId="2696"/>
        <pc:sldMkLst>
          <pc:docMk/>
          <pc:sldMk cId="2036970920" sldId="862"/>
        </pc:sldMkLst>
      </pc:sldChg>
      <pc:sldChg chg="new del">
        <pc:chgData name="Trine Christiansen" userId="eb696349-00ec-4b24-81af-4cb4ba802fb6" providerId="ADAL" clId="{85D4154F-2FBA-4C39-BD89-2491E599A4AF}" dt="2021-07-05T11:46:27.281" v="210" actId="47"/>
        <pc:sldMkLst>
          <pc:docMk/>
          <pc:sldMk cId="1747491985" sldId="863"/>
        </pc:sldMkLst>
      </pc:sldChg>
      <pc:sldChg chg="new del">
        <pc:chgData name="Trine Christiansen" userId="eb696349-00ec-4b24-81af-4cb4ba802fb6" providerId="ADAL" clId="{85D4154F-2FBA-4C39-BD89-2491E599A4AF}" dt="2021-07-05T10:43:17.355" v="1" actId="680"/>
        <pc:sldMkLst>
          <pc:docMk/>
          <pc:sldMk cId="1904137325" sldId="863"/>
        </pc:sldMkLst>
      </pc:sldChg>
      <pc:sldChg chg="addSp delSp modSp add mod">
        <pc:chgData name="Trine Christiansen" userId="eb696349-00ec-4b24-81af-4cb4ba802fb6" providerId="ADAL" clId="{85D4154F-2FBA-4C39-BD89-2491E599A4AF}" dt="2021-07-07T06:31:38.877" v="5292" actId="6549"/>
        <pc:sldMkLst>
          <pc:docMk/>
          <pc:sldMk cId="3200757671" sldId="864"/>
        </pc:sldMkLst>
        <pc:spChg chg="mod">
          <ac:chgData name="Trine Christiansen" userId="eb696349-00ec-4b24-81af-4cb4ba802fb6" providerId="ADAL" clId="{85D4154F-2FBA-4C39-BD89-2491E599A4AF}" dt="2021-07-07T06:31:38.877" v="5292" actId="6549"/>
          <ac:spMkLst>
            <pc:docMk/>
            <pc:sldMk cId="3200757671" sldId="864"/>
            <ac:spMk id="2" creationId="{F7BD781C-3DE4-4745-B06D-D4E5FDB45567}"/>
          </ac:spMkLst>
        </pc:spChg>
        <pc:spChg chg="del">
          <ac:chgData name="Trine Christiansen" userId="eb696349-00ec-4b24-81af-4cb4ba802fb6" providerId="ADAL" clId="{85D4154F-2FBA-4C39-BD89-2491E599A4AF}" dt="2021-07-05T10:52:06.257" v="5" actId="478"/>
          <ac:spMkLst>
            <pc:docMk/>
            <pc:sldMk cId="3200757671" sldId="864"/>
            <ac:spMk id="9" creationId="{32B5187F-E268-4F83-9855-D219C417BF07}"/>
          </ac:spMkLst>
        </pc:spChg>
        <pc:spChg chg="mod">
          <ac:chgData name="Trine Christiansen" userId="eb696349-00ec-4b24-81af-4cb4ba802fb6" providerId="ADAL" clId="{85D4154F-2FBA-4C39-BD89-2491E599A4AF}" dt="2021-07-06T15:12:23.176" v="4910" actId="313"/>
          <ac:spMkLst>
            <pc:docMk/>
            <pc:sldMk cId="3200757671" sldId="864"/>
            <ac:spMk id="11" creationId="{11607A3E-200E-40A5-968F-C3E4E410A664}"/>
          </ac:spMkLst>
        </pc:spChg>
        <pc:picChg chg="del">
          <ac:chgData name="Trine Christiansen" userId="eb696349-00ec-4b24-81af-4cb4ba802fb6" providerId="ADAL" clId="{85D4154F-2FBA-4C39-BD89-2491E599A4AF}" dt="2021-07-05T10:52:01.902" v="4" actId="478"/>
          <ac:picMkLst>
            <pc:docMk/>
            <pc:sldMk cId="3200757671" sldId="864"/>
            <ac:picMk id="10" creationId="{03A4A407-1A71-4C5A-84BA-63EC6F72D702}"/>
          </ac:picMkLst>
        </pc:picChg>
        <pc:picChg chg="add mod">
          <ac:chgData name="Trine Christiansen" userId="eb696349-00ec-4b24-81af-4cb4ba802fb6" providerId="ADAL" clId="{85D4154F-2FBA-4C39-BD89-2491E599A4AF}" dt="2021-07-05T11:41:58.396" v="48" actId="1076"/>
          <ac:picMkLst>
            <pc:docMk/>
            <pc:sldMk cId="3200757671" sldId="864"/>
            <ac:picMk id="12" creationId="{AFFED60D-A261-4100-A6D2-C3F4F8D5BBE1}"/>
          </ac:picMkLst>
        </pc:picChg>
      </pc:sldChg>
      <pc:sldChg chg="addSp delSp modSp new mod">
        <pc:chgData name="Trine Christiansen" userId="eb696349-00ec-4b24-81af-4cb4ba802fb6" providerId="ADAL" clId="{85D4154F-2FBA-4C39-BD89-2491E599A4AF}" dt="2021-07-07T07:29:17.953" v="5900" actId="1076"/>
        <pc:sldMkLst>
          <pc:docMk/>
          <pc:sldMk cId="1791588261" sldId="865"/>
        </pc:sldMkLst>
        <pc:spChg chg="mod">
          <ac:chgData name="Trine Christiansen" userId="eb696349-00ec-4b24-81af-4cb4ba802fb6" providerId="ADAL" clId="{85D4154F-2FBA-4C39-BD89-2491E599A4AF}" dt="2021-07-06T14:43:07.460" v="4068" actId="313"/>
          <ac:spMkLst>
            <pc:docMk/>
            <pc:sldMk cId="1791588261" sldId="865"/>
            <ac:spMk id="2" creationId="{D1729001-39A7-437C-B269-82F708E6C384}"/>
          </ac:spMkLst>
        </pc:spChg>
        <pc:spChg chg="del">
          <ac:chgData name="Trine Christiansen" userId="eb696349-00ec-4b24-81af-4cb4ba802fb6" providerId="ADAL" clId="{85D4154F-2FBA-4C39-BD89-2491E599A4AF}" dt="2021-07-05T12:13:54.959" v="233" actId="478"/>
          <ac:spMkLst>
            <pc:docMk/>
            <pc:sldMk cId="1791588261" sldId="865"/>
            <ac:spMk id="3" creationId="{7246B0E8-0067-4766-8B8C-27F0DABD0851}"/>
          </ac:spMkLst>
        </pc:spChg>
        <pc:spChg chg="add mod">
          <ac:chgData name="Trine Christiansen" userId="eb696349-00ec-4b24-81af-4cb4ba802fb6" providerId="ADAL" clId="{85D4154F-2FBA-4C39-BD89-2491E599A4AF}" dt="2021-07-07T07:28:06.319" v="5880" actId="1076"/>
          <ac:spMkLst>
            <pc:docMk/>
            <pc:sldMk cId="1791588261" sldId="865"/>
            <ac:spMk id="3" creationId="{A2E58AA7-33EE-48F3-86B9-7C8D22BF0CBD}"/>
          </ac:spMkLst>
        </pc:spChg>
        <pc:spChg chg="add mod">
          <ac:chgData name="Trine Christiansen" userId="eb696349-00ec-4b24-81af-4cb4ba802fb6" providerId="ADAL" clId="{85D4154F-2FBA-4C39-BD89-2491E599A4AF}" dt="2021-07-07T07:28:01.359" v="5879" actId="1076"/>
          <ac:spMkLst>
            <pc:docMk/>
            <pc:sldMk cId="1791588261" sldId="865"/>
            <ac:spMk id="4" creationId="{1FB98E19-5F31-40CA-B7D7-E28EFE3FD288}"/>
          </ac:spMkLst>
        </pc:spChg>
        <pc:spChg chg="del mod">
          <ac:chgData name="Trine Christiansen" userId="eb696349-00ec-4b24-81af-4cb4ba802fb6" providerId="ADAL" clId="{85D4154F-2FBA-4C39-BD89-2491E599A4AF}" dt="2021-07-05T12:18:04.848" v="337" actId="478"/>
          <ac:spMkLst>
            <pc:docMk/>
            <pc:sldMk cId="1791588261" sldId="865"/>
            <ac:spMk id="4" creationId="{E273EBC2-E482-4C00-8CE9-483086814ECE}"/>
          </ac:spMkLst>
        </pc:spChg>
        <pc:spChg chg="mod">
          <ac:chgData name="Trine Christiansen" userId="eb696349-00ec-4b24-81af-4cb4ba802fb6" providerId="ADAL" clId="{85D4154F-2FBA-4C39-BD89-2491E599A4AF}" dt="2021-07-05T12:13:50.360" v="232"/>
          <ac:spMkLst>
            <pc:docMk/>
            <pc:sldMk cId="1791588261" sldId="865"/>
            <ac:spMk id="7" creationId="{A2794F49-2E11-4A61-ABFE-A4C30E16B5E0}"/>
          </ac:spMkLst>
        </pc:spChg>
        <pc:spChg chg="mod">
          <ac:chgData name="Trine Christiansen" userId="eb696349-00ec-4b24-81af-4cb4ba802fb6" providerId="ADAL" clId="{85D4154F-2FBA-4C39-BD89-2491E599A4AF}" dt="2021-07-05T12:13:50.360" v="232"/>
          <ac:spMkLst>
            <pc:docMk/>
            <pc:sldMk cId="1791588261" sldId="865"/>
            <ac:spMk id="8" creationId="{977128D6-7D13-433D-B9A0-327EC9C9E51B}"/>
          </ac:spMkLst>
        </pc:spChg>
        <pc:spChg chg="mod">
          <ac:chgData name="Trine Christiansen" userId="eb696349-00ec-4b24-81af-4cb4ba802fb6" providerId="ADAL" clId="{85D4154F-2FBA-4C39-BD89-2491E599A4AF}" dt="2021-07-05T12:13:50.360" v="232"/>
          <ac:spMkLst>
            <pc:docMk/>
            <pc:sldMk cId="1791588261" sldId="865"/>
            <ac:spMk id="9" creationId="{88E6BE23-4269-43CF-A439-C50B7B2B2AE7}"/>
          </ac:spMkLst>
        </pc:spChg>
        <pc:spChg chg="add mod">
          <ac:chgData name="Trine Christiansen" userId="eb696349-00ec-4b24-81af-4cb4ba802fb6" providerId="ADAL" clId="{85D4154F-2FBA-4C39-BD89-2491E599A4AF}" dt="2021-07-07T07:27:51.662" v="5878" actId="1076"/>
          <ac:spMkLst>
            <pc:docMk/>
            <pc:sldMk cId="1791588261" sldId="865"/>
            <ac:spMk id="10" creationId="{609809A0-7454-4D97-BF54-ABBA2F52739E}"/>
          </ac:spMkLst>
        </pc:spChg>
        <pc:spChg chg="add del mod">
          <ac:chgData name="Trine Christiansen" userId="eb696349-00ec-4b24-81af-4cb4ba802fb6" providerId="ADAL" clId="{85D4154F-2FBA-4C39-BD89-2491E599A4AF}" dt="2021-07-05T12:18:08.510" v="338" actId="478"/>
          <ac:spMkLst>
            <pc:docMk/>
            <pc:sldMk cId="1791588261" sldId="865"/>
            <ac:spMk id="13" creationId="{4D43CC87-6244-46AC-A7F7-523F9A758AA4}"/>
          </ac:spMkLst>
        </pc:spChg>
        <pc:spChg chg="add mod">
          <ac:chgData name="Trine Christiansen" userId="eb696349-00ec-4b24-81af-4cb4ba802fb6" providerId="ADAL" clId="{85D4154F-2FBA-4C39-BD89-2491E599A4AF}" dt="2021-07-07T07:29:17.953" v="5900" actId="1076"/>
          <ac:spMkLst>
            <pc:docMk/>
            <pc:sldMk cId="1791588261" sldId="865"/>
            <ac:spMk id="14" creationId="{6BC5C436-7B11-475E-84BF-72F03E663CD5}"/>
          </ac:spMkLst>
        </pc:spChg>
        <pc:spChg chg="add del mod">
          <ac:chgData name="Trine Christiansen" userId="eb696349-00ec-4b24-81af-4cb4ba802fb6" providerId="ADAL" clId="{85D4154F-2FBA-4C39-BD89-2491E599A4AF}" dt="2021-07-07T07:28:55.037" v="5886" actId="478"/>
          <ac:spMkLst>
            <pc:docMk/>
            <pc:sldMk cId="1791588261" sldId="865"/>
            <ac:spMk id="15" creationId="{F10C3CB3-0587-4C19-91C5-21A0629CF56B}"/>
          </ac:spMkLst>
        </pc:spChg>
        <pc:spChg chg="add del">
          <ac:chgData name="Trine Christiansen" userId="eb696349-00ec-4b24-81af-4cb4ba802fb6" providerId="ADAL" clId="{85D4154F-2FBA-4C39-BD89-2491E599A4AF}" dt="2021-07-07T07:26:29.179" v="5866" actId="22"/>
          <ac:spMkLst>
            <pc:docMk/>
            <pc:sldMk cId="1791588261" sldId="865"/>
            <ac:spMk id="17" creationId="{94FA4525-F754-4BF0-98DD-207320F26E3D}"/>
          </ac:spMkLst>
        </pc:spChg>
        <pc:spChg chg="add del mod">
          <ac:chgData name="Trine Christiansen" userId="eb696349-00ec-4b24-81af-4cb4ba802fb6" providerId="ADAL" clId="{85D4154F-2FBA-4C39-BD89-2491E599A4AF}" dt="2021-07-07T07:25:31.457" v="5863" actId="478"/>
          <ac:spMkLst>
            <pc:docMk/>
            <pc:sldMk cId="1791588261" sldId="865"/>
            <ac:spMk id="18" creationId="{09FFD26C-C07F-4577-AE07-F7EA3A21F1AA}"/>
          </ac:spMkLst>
        </pc:spChg>
        <pc:grpChg chg="add del mod">
          <ac:chgData name="Trine Christiansen" userId="eb696349-00ec-4b24-81af-4cb4ba802fb6" providerId="ADAL" clId="{85D4154F-2FBA-4C39-BD89-2491E599A4AF}" dt="2021-07-06T14:57:38.706" v="4685" actId="21"/>
          <ac:grpSpMkLst>
            <pc:docMk/>
            <pc:sldMk cId="1791588261" sldId="865"/>
            <ac:grpSpMk id="5" creationId="{F9220C3C-08E2-40AA-A8CE-BD77A9F69644}"/>
          </ac:grpSpMkLst>
        </pc:grpChg>
        <pc:graphicFrameChg chg="mod">
          <ac:chgData name="Trine Christiansen" userId="eb696349-00ec-4b24-81af-4cb4ba802fb6" providerId="ADAL" clId="{85D4154F-2FBA-4C39-BD89-2491E599A4AF}" dt="2021-07-05T12:13:50.360" v="232"/>
          <ac:graphicFrameMkLst>
            <pc:docMk/>
            <pc:sldMk cId="1791588261" sldId="865"/>
            <ac:graphicFrameMk id="6" creationId="{118B3E68-9F25-49AF-BBC5-1F2A2C1CDDB0}"/>
          </ac:graphicFrameMkLst>
        </pc:graphicFrameChg>
        <pc:graphicFrameChg chg="add mod">
          <ac:chgData name="Trine Christiansen" userId="eb696349-00ec-4b24-81af-4cb4ba802fb6" providerId="ADAL" clId="{85D4154F-2FBA-4C39-BD89-2491E599A4AF}" dt="2021-07-07T07:28:14.485" v="5881" actId="1076"/>
          <ac:graphicFrameMkLst>
            <pc:docMk/>
            <pc:sldMk cId="1791588261" sldId="865"/>
            <ac:graphicFrameMk id="16" creationId="{7E58A8D1-4E98-4D73-9E70-580EA330F393}"/>
          </ac:graphicFrameMkLst>
        </pc:graphicFrameChg>
        <pc:picChg chg="add del mod">
          <ac:chgData name="Trine Christiansen" userId="eb696349-00ec-4b24-81af-4cb4ba802fb6" providerId="ADAL" clId="{85D4154F-2FBA-4C39-BD89-2491E599A4AF}" dt="2021-07-05T12:15:00.635" v="236" actId="478"/>
          <ac:picMkLst>
            <pc:docMk/>
            <pc:sldMk cId="1791588261" sldId="865"/>
            <ac:picMk id="10" creationId="{904A1F6F-63DF-431F-8D9D-F1D7B837E083}"/>
          </ac:picMkLst>
        </pc:picChg>
        <pc:picChg chg="add mod">
          <ac:chgData name="Trine Christiansen" userId="eb696349-00ec-4b24-81af-4cb4ba802fb6" providerId="ADAL" clId="{85D4154F-2FBA-4C39-BD89-2491E599A4AF}" dt="2021-07-06T14:57:52.108" v="4687" actId="1076"/>
          <ac:picMkLst>
            <pc:docMk/>
            <pc:sldMk cId="1791588261" sldId="865"/>
            <ac:picMk id="11" creationId="{5DBC49C4-E82F-4A1D-897B-1B05FD0D2B1B}"/>
          </ac:picMkLst>
        </pc:picChg>
        <pc:picChg chg="add mod">
          <ac:chgData name="Trine Christiansen" userId="eb696349-00ec-4b24-81af-4cb4ba802fb6" providerId="ADAL" clId="{85D4154F-2FBA-4C39-BD89-2491E599A4AF}" dt="2021-07-07T07:29:13.494" v="5899" actId="1076"/>
          <ac:picMkLst>
            <pc:docMk/>
            <pc:sldMk cId="1791588261" sldId="865"/>
            <ac:picMk id="12" creationId="{2CB3934A-4832-4533-8E09-D993F8F741F1}"/>
          </ac:picMkLst>
        </pc:picChg>
        <pc:picChg chg="add del mod">
          <ac:chgData name="Trine Christiansen" userId="eb696349-00ec-4b24-81af-4cb4ba802fb6" providerId="ADAL" clId="{85D4154F-2FBA-4C39-BD89-2491E599A4AF}" dt="2021-07-05T12:45:27.786" v="362" actId="478"/>
          <ac:picMkLst>
            <pc:docMk/>
            <pc:sldMk cId="1791588261" sldId="865"/>
            <ac:picMk id="14" creationId="{BDA93F88-AC06-419E-B294-20A4103EB2F7}"/>
          </ac:picMkLst>
        </pc:picChg>
        <pc:picChg chg="add del mod">
          <ac:chgData name="Trine Christiansen" userId="eb696349-00ec-4b24-81af-4cb4ba802fb6" providerId="ADAL" clId="{85D4154F-2FBA-4C39-BD89-2491E599A4AF}" dt="2021-07-05T12:49:17.513" v="388" actId="478"/>
          <ac:picMkLst>
            <pc:docMk/>
            <pc:sldMk cId="1791588261" sldId="865"/>
            <ac:picMk id="15" creationId="{D1C22F47-1ABD-4DF4-A30F-277E12A03AD3}"/>
          </ac:picMkLst>
        </pc:picChg>
      </pc:sldChg>
      <pc:sldChg chg="addSp delSp modSp add del mod modClrScheme chgLayout">
        <pc:chgData name="Trine Christiansen" userId="eb696349-00ec-4b24-81af-4cb4ba802fb6" providerId="ADAL" clId="{85D4154F-2FBA-4C39-BD89-2491E599A4AF}" dt="2021-07-05T13:01:29.247" v="474" actId="47"/>
        <pc:sldMkLst>
          <pc:docMk/>
          <pc:sldMk cId="4154450376" sldId="925"/>
        </pc:sldMkLst>
        <pc:spChg chg="del mod">
          <ac:chgData name="Trine Christiansen" userId="eb696349-00ec-4b24-81af-4cb4ba802fb6" providerId="ADAL" clId="{85D4154F-2FBA-4C39-BD89-2491E599A4AF}" dt="2021-07-05T12:55:42.772" v="396" actId="700"/>
          <ac:spMkLst>
            <pc:docMk/>
            <pc:sldMk cId="4154450376" sldId="925"/>
            <ac:spMk id="2" creationId="{00000000-0000-0000-0000-000000000000}"/>
          </ac:spMkLst>
        </pc:spChg>
        <pc:spChg chg="add mod ord">
          <ac:chgData name="Trine Christiansen" userId="eb696349-00ec-4b24-81af-4cb4ba802fb6" providerId="ADAL" clId="{85D4154F-2FBA-4C39-BD89-2491E599A4AF}" dt="2021-07-05T12:55:46.473" v="397"/>
          <ac:spMkLst>
            <pc:docMk/>
            <pc:sldMk cId="4154450376" sldId="925"/>
            <ac:spMk id="3" creationId="{694967E4-DD1A-4160-8C73-BE5FBE422EB3}"/>
          </ac:spMkLst>
        </pc:spChg>
      </pc:sldChg>
      <pc:sldChg chg="modSp add del mod ord">
        <pc:chgData name="Trine Christiansen" userId="eb696349-00ec-4b24-81af-4cb4ba802fb6" providerId="ADAL" clId="{85D4154F-2FBA-4C39-BD89-2491E599A4AF}" dt="2021-07-06T11:38:53.941" v="3364" actId="47"/>
        <pc:sldMkLst>
          <pc:docMk/>
          <pc:sldMk cId="776062271" sldId="928"/>
        </pc:sldMkLst>
        <pc:spChg chg="mod">
          <ac:chgData name="Trine Christiansen" userId="eb696349-00ec-4b24-81af-4cb4ba802fb6" providerId="ADAL" clId="{85D4154F-2FBA-4C39-BD89-2491E599A4AF}" dt="2021-07-05T12:42:46.789" v="349" actId="113"/>
          <ac:spMkLst>
            <pc:docMk/>
            <pc:sldMk cId="776062271" sldId="928"/>
            <ac:spMk id="13" creationId="{00000000-0000-0000-0000-000000000000}"/>
          </ac:spMkLst>
        </pc:spChg>
      </pc:sldChg>
      <pc:sldChg chg="modSp add del mod ord">
        <pc:chgData name="Trine Christiansen" userId="eb696349-00ec-4b24-81af-4cb4ba802fb6" providerId="ADAL" clId="{85D4154F-2FBA-4C39-BD89-2491E599A4AF}" dt="2021-07-06T15:02:15.644" v="4802" actId="47"/>
        <pc:sldMkLst>
          <pc:docMk/>
          <pc:sldMk cId="2021297190" sldId="933"/>
        </pc:sldMkLst>
        <pc:spChg chg="mod">
          <ac:chgData name="Trine Christiansen" userId="eb696349-00ec-4b24-81af-4cb4ba802fb6" providerId="ADAL" clId="{85D4154F-2FBA-4C39-BD89-2491E599A4AF}" dt="2021-07-05T13:02:06.689" v="531" actId="20577"/>
          <ac:spMkLst>
            <pc:docMk/>
            <pc:sldMk cId="2021297190" sldId="933"/>
            <ac:spMk id="7" creationId="{00000000-0000-0000-0000-000000000000}"/>
          </ac:spMkLst>
        </pc:spChg>
      </pc:sldChg>
      <pc:sldChg chg="addSp delSp modSp add del mod ord modAnim">
        <pc:chgData name="Trine Christiansen" userId="eb696349-00ec-4b24-81af-4cb4ba802fb6" providerId="ADAL" clId="{85D4154F-2FBA-4C39-BD89-2491E599A4AF}" dt="2021-07-06T16:39:18.155" v="5076" actId="47"/>
        <pc:sldMkLst>
          <pc:docMk/>
          <pc:sldMk cId="313081563" sldId="951"/>
        </pc:sldMkLst>
        <pc:spChg chg="mod">
          <ac:chgData name="Trine Christiansen" userId="eb696349-00ec-4b24-81af-4cb4ba802fb6" providerId="ADAL" clId="{85D4154F-2FBA-4C39-BD89-2491E599A4AF}" dt="2021-07-06T14:43:16.503" v="4072" actId="2"/>
          <ac:spMkLst>
            <pc:docMk/>
            <pc:sldMk cId="313081563" sldId="951"/>
            <ac:spMk id="2" creationId="{E503A781-4065-48D9-ABE4-673868CA7EE9}"/>
          </ac:spMkLst>
        </pc:spChg>
        <pc:picChg chg="add mod">
          <ac:chgData name="Trine Christiansen" userId="eb696349-00ec-4b24-81af-4cb4ba802fb6" providerId="ADAL" clId="{85D4154F-2FBA-4C39-BD89-2491E599A4AF}" dt="2021-07-06T14:00:28.856" v="4040" actId="1076"/>
          <ac:picMkLst>
            <pc:docMk/>
            <pc:sldMk cId="313081563" sldId="951"/>
            <ac:picMk id="7" creationId="{8E34409A-CA52-4772-B350-1C645CFD7C10}"/>
          </ac:picMkLst>
        </pc:picChg>
        <pc:picChg chg="add del mod">
          <ac:chgData name="Trine Christiansen" userId="eb696349-00ec-4b24-81af-4cb4ba802fb6" providerId="ADAL" clId="{85D4154F-2FBA-4C39-BD89-2491E599A4AF}" dt="2021-07-05T12:59:41.270" v="465" actId="478"/>
          <ac:picMkLst>
            <pc:docMk/>
            <pc:sldMk cId="313081563" sldId="951"/>
            <ac:picMk id="8" creationId="{CCC88C47-A14F-40BE-B590-6C07E8DEF985}"/>
          </ac:picMkLst>
        </pc:picChg>
        <pc:picChg chg="add mod">
          <ac:chgData name="Trine Christiansen" userId="eb696349-00ec-4b24-81af-4cb4ba802fb6" providerId="ADAL" clId="{85D4154F-2FBA-4C39-BD89-2491E599A4AF}" dt="2021-07-05T13:11:25.347" v="535" actId="1076"/>
          <ac:picMkLst>
            <pc:docMk/>
            <pc:sldMk cId="313081563" sldId="951"/>
            <ac:picMk id="9" creationId="{D7C790FA-102C-4114-B7A0-AB9FCBE9F9B7}"/>
          </ac:picMkLst>
        </pc:picChg>
        <pc:picChg chg="add del mod">
          <ac:chgData name="Trine Christiansen" userId="eb696349-00ec-4b24-81af-4cb4ba802fb6" providerId="ADAL" clId="{85D4154F-2FBA-4C39-BD89-2491E599A4AF}" dt="2021-07-06T13:54:48.532" v="4038" actId="478"/>
          <ac:picMkLst>
            <pc:docMk/>
            <pc:sldMk cId="313081563" sldId="951"/>
            <ac:picMk id="1026" creationId="{B2DB310E-34DD-4F33-BEE1-5B331E0A5CA1}"/>
          </ac:picMkLst>
        </pc:picChg>
        <pc:picChg chg="mod">
          <ac:chgData name="Trine Christiansen" userId="eb696349-00ec-4b24-81af-4cb4ba802fb6" providerId="ADAL" clId="{85D4154F-2FBA-4C39-BD89-2491E599A4AF}" dt="2021-07-06T16:38:43.883" v="5071" actId="1076"/>
          <ac:picMkLst>
            <pc:docMk/>
            <pc:sldMk cId="313081563" sldId="951"/>
            <ac:picMk id="2050" creationId="{00000000-0000-0000-0000-000000000000}"/>
          </ac:picMkLst>
        </pc:picChg>
        <pc:picChg chg="del mod">
          <ac:chgData name="Trine Christiansen" userId="eb696349-00ec-4b24-81af-4cb4ba802fb6" providerId="ADAL" clId="{85D4154F-2FBA-4C39-BD89-2491E599A4AF}" dt="2021-07-05T12:58:34.977" v="454" actId="478"/>
          <ac:picMkLst>
            <pc:docMk/>
            <pc:sldMk cId="313081563" sldId="951"/>
            <ac:picMk id="2051" creationId="{00000000-0000-0000-0000-000000000000}"/>
          </ac:picMkLst>
        </pc:picChg>
        <pc:picChg chg="del">
          <ac:chgData name="Trine Christiansen" userId="eb696349-00ec-4b24-81af-4cb4ba802fb6" providerId="ADAL" clId="{85D4154F-2FBA-4C39-BD89-2491E599A4AF}" dt="2021-07-05T12:58:43.688" v="456" actId="478"/>
          <ac:picMkLst>
            <pc:docMk/>
            <pc:sldMk cId="313081563" sldId="951"/>
            <ac:picMk id="2052" creationId="{00000000-0000-0000-0000-000000000000}"/>
          </ac:picMkLst>
        </pc:picChg>
        <pc:picChg chg="del mod">
          <ac:chgData name="Trine Christiansen" userId="eb696349-00ec-4b24-81af-4cb4ba802fb6" providerId="ADAL" clId="{85D4154F-2FBA-4C39-BD89-2491E599A4AF}" dt="2021-07-05T13:00:03.544" v="466" actId="478"/>
          <ac:picMkLst>
            <pc:docMk/>
            <pc:sldMk cId="313081563" sldId="951"/>
            <ac:picMk id="2053" creationId="{00000000-0000-0000-0000-000000000000}"/>
          </ac:picMkLst>
        </pc:picChg>
      </pc:sldChg>
      <pc:sldChg chg="addSp delSp modSp new mod">
        <pc:chgData name="Trine Christiansen" userId="eb696349-00ec-4b24-81af-4cb4ba802fb6" providerId="ADAL" clId="{85D4154F-2FBA-4C39-BD89-2491E599A4AF}" dt="2021-07-07T10:52:47.644" v="6555" actId="1076"/>
        <pc:sldMkLst>
          <pc:docMk/>
          <pc:sldMk cId="590053789" sldId="952"/>
        </pc:sldMkLst>
        <pc:spChg chg="mod">
          <ac:chgData name="Trine Christiansen" userId="eb696349-00ec-4b24-81af-4cb4ba802fb6" providerId="ADAL" clId="{85D4154F-2FBA-4C39-BD89-2491E599A4AF}" dt="2021-07-06T14:43:10.509" v="4069" actId="2"/>
          <ac:spMkLst>
            <pc:docMk/>
            <pc:sldMk cId="590053789" sldId="952"/>
            <ac:spMk id="2" creationId="{819353D5-2391-4C1F-B37C-3DE6AE7D0643}"/>
          </ac:spMkLst>
        </pc:spChg>
        <pc:spChg chg="mod">
          <ac:chgData name="Trine Christiansen" userId="eb696349-00ec-4b24-81af-4cb4ba802fb6" providerId="ADAL" clId="{85D4154F-2FBA-4C39-BD89-2491E599A4AF}" dt="2021-07-07T06:36:10" v="5392" actId="20577"/>
          <ac:spMkLst>
            <pc:docMk/>
            <pc:sldMk cId="590053789" sldId="952"/>
            <ac:spMk id="3" creationId="{6DE1E818-FFEB-42A9-9E94-6DD17A78EF06}"/>
          </ac:spMkLst>
        </pc:spChg>
        <pc:spChg chg="del mod">
          <ac:chgData name="Trine Christiansen" userId="eb696349-00ec-4b24-81af-4cb4ba802fb6" providerId="ADAL" clId="{85D4154F-2FBA-4C39-BD89-2491E599A4AF}" dt="2021-07-07T06:36:53.605" v="5399" actId="21"/>
          <ac:spMkLst>
            <pc:docMk/>
            <pc:sldMk cId="590053789" sldId="952"/>
            <ac:spMk id="4" creationId="{3E9CB227-E718-492A-90F3-8B94A3A4AC98}"/>
          </ac:spMkLst>
        </pc:spChg>
        <pc:spChg chg="add del mod">
          <ac:chgData name="Trine Christiansen" userId="eb696349-00ec-4b24-81af-4cb4ba802fb6" providerId="ADAL" clId="{85D4154F-2FBA-4C39-BD89-2491E599A4AF}" dt="2021-07-07T06:37:05.951" v="5402" actId="478"/>
          <ac:spMkLst>
            <pc:docMk/>
            <pc:sldMk cId="590053789" sldId="952"/>
            <ac:spMk id="8" creationId="{2AB0B916-9211-499F-8949-949520B0B995}"/>
          </ac:spMkLst>
        </pc:spChg>
        <pc:spChg chg="add mod">
          <ac:chgData name="Trine Christiansen" userId="eb696349-00ec-4b24-81af-4cb4ba802fb6" providerId="ADAL" clId="{85D4154F-2FBA-4C39-BD89-2491E599A4AF}" dt="2021-07-07T09:53:15.501" v="6410" actId="14100"/>
          <ac:spMkLst>
            <pc:docMk/>
            <pc:sldMk cId="590053789" sldId="952"/>
            <ac:spMk id="9" creationId="{5313E689-2B9C-423E-BE5A-42B351E8E783}"/>
          </ac:spMkLst>
        </pc:spChg>
        <pc:picChg chg="add del mod">
          <ac:chgData name="Trine Christiansen" userId="eb696349-00ec-4b24-81af-4cb4ba802fb6" providerId="ADAL" clId="{85D4154F-2FBA-4C39-BD89-2491E599A4AF}" dt="2021-07-07T09:49:58.957" v="6367" actId="478"/>
          <ac:picMkLst>
            <pc:docMk/>
            <pc:sldMk cId="590053789" sldId="952"/>
            <ac:picMk id="5" creationId="{A841AE23-1889-4DF9-AC12-0580E6B45D3E}"/>
          </ac:picMkLst>
        </pc:picChg>
        <pc:picChg chg="add mod">
          <ac:chgData name="Trine Christiansen" userId="eb696349-00ec-4b24-81af-4cb4ba802fb6" providerId="ADAL" clId="{85D4154F-2FBA-4C39-BD89-2491E599A4AF}" dt="2021-07-07T10:52:47.644" v="6555" actId="1076"/>
          <ac:picMkLst>
            <pc:docMk/>
            <pc:sldMk cId="590053789" sldId="952"/>
            <ac:picMk id="6" creationId="{779C57A5-43E8-471F-989F-F8886D5ABB4F}"/>
          </ac:picMkLst>
        </pc:picChg>
        <pc:picChg chg="add mod modCrop">
          <ac:chgData name="Trine Christiansen" userId="eb696349-00ec-4b24-81af-4cb4ba802fb6" providerId="ADAL" clId="{85D4154F-2FBA-4C39-BD89-2491E599A4AF}" dt="2021-07-07T09:52:45.352" v="6390" actId="1076"/>
          <ac:picMkLst>
            <pc:docMk/>
            <pc:sldMk cId="590053789" sldId="952"/>
            <ac:picMk id="10" creationId="{E42334EE-A765-48AC-A098-D48FA18E3206}"/>
          </ac:picMkLst>
        </pc:picChg>
      </pc:sldChg>
      <pc:sldChg chg="addSp delSp modSp new mod">
        <pc:chgData name="Trine Christiansen" userId="eb696349-00ec-4b24-81af-4cb4ba802fb6" providerId="ADAL" clId="{85D4154F-2FBA-4C39-BD89-2491E599A4AF}" dt="2021-07-07T10:49:11.548" v="6480" actId="1076"/>
        <pc:sldMkLst>
          <pc:docMk/>
          <pc:sldMk cId="2405892575" sldId="953"/>
        </pc:sldMkLst>
        <pc:spChg chg="mod">
          <ac:chgData name="Trine Christiansen" userId="eb696349-00ec-4b24-81af-4cb4ba802fb6" providerId="ADAL" clId="{85D4154F-2FBA-4C39-BD89-2491E599A4AF}" dt="2021-07-07T06:53:44.183" v="5655" actId="20577"/>
          <ac:spMkLst>
            <pc:docMk/>
            <pc:sldMk cId="2405892575" sldId="953"/>
            <ac:spMk id="2" creationId="{D0CED6EC-B2C2-4A24-9645-2FFC27712F03}"/>
          </ac:spMkLst>
        </pc:spChg>
        <pc:spChg chg="mod">
          <ac:chgData name="Trine Christiansen" userId="eb696349-00ec-4b24-81af-4cb4ba802fb6" providerId="ADAL" clId="{85D4154F-2FBA-4C39-BD89-2491E599A4AF}" dt="2021-07-07T06:54:46.768" v="5681" actId="20577"/>
          <ac:spMkLst>
            <pc:docMk/>
            <pc:sldMk cId="2405892575" sldId="953"/>
            <ac:spMk id="3" creationId="{F6CC9158-7D94-4287-9E93-212C346E5D37}"/>
          </ac:spMkLst>
        </pc:spChg>
        <pc:spChg chg="add del mod">
          <ac:chgData name="Trine Christiansen" userId="eb696349-00ec-4b24-81af-4cb4ba802fb6" providerId="ADAL" clId="{85D4154F-2FBA-4C39-BD89-2491E599A4AF}" dt="2021-07-07T10:33:47.649" v="6448" actId="478"/>
          <ac:spMkLst>
            <pc:docMk/>
            <pc:sldMk cId="2405892575" sldId="953"/>
            <ac:spMk id="5" creationId="{7BF36E5F-4A01-4F64-811F-88B56B8D9C00}"/>
          </ac:spMkLst>
        </pc:spChg>
        <pc:picChg chg="add del mod">
          <ac:chgData name="Trine Christiansen" userId="eb696349-00ec-4b24-81af-4cb4ba802fb6" providerId="ADAL" clId="{85D4154F-2FBA-4C39-BD89-2491E599A4AF}" dt="2021-07-07T10:33:36.637" v="6444" actId="478"/>
          <ac:picMkLst>
            <pc:docMk/>
            <pc:sldMk cId="2405892575" sldId="953"/>
            <ac:picMk id="4" creationId="{54F7A5AB-CF1D-4018-BA36-617626839B55}"/>
          </ac:picMkLst>
        </pc:picChg>
        <pc:picChg chg="add del mod">
          <ac:chgData name="Trine Christiansen" userId="eb696349-00ec-4b24-81af-4cb4ba802fb6" providerId="ADAL" clId="{85D4154F-2FBA-4C39-BD89-2491E599A4AF}" dt="2021-07-07T10:48:43.135" v="6477" actId="21"/>
          <ac:picMkLst>
            <pc:docMk/>
            <pc:sldMk cId="2405892575" sldId="953"/>
            <ac:picMk id="6" creationId="{F59072BF-9DB7-49BB-A49F-477AD668EC9E}"/>
          </ac:picMkLst>
        </pc:picChg>
        <pc:picChg chg="add del mod">
          <ac:chgData name="Trine Christiansen" userId="eb696349-00ec-4b24-81af-4cb4ba802fb6" providerId="ADAL" clId="{85D4154F-2FBA-4C39-BD89-2491E599A4AF}" dt="2021-07-07T10:38:29.069" v="6457" actId="478"/>
          <ac:picMkLst>
            <pc:docMk/>
            <pc:sldMk cId="2405892575" sldId="953"/>
            <ac:picMk id="7" creationId="{9974B0F9-5AFF-4EC5-B9E4-032DCB22EAA9}"/>
          </ac:picMkLst>
        </pc:picChg>
        <pc:picChg chg="add del mod">
          <ac:chgData name="Trine Christiansen" userId="eb696349-00ec-4b24-81af-4cb4ba802fb6" providerId="ADAL" clId="{85D4154F-2FBA-4C39-BD89-2491E599A4AF}" dt="2021-07-07T10:39:21.151" v="6460" actId="478"/>
          <ac:picMkLst>
            <pc:docMk/>
            <pc:sldMk cId="2405892575" sldId="953"/>
            <ac:picMk id="8" creationId="{D717F2A8-2D56-4D38-8250-439CF669FE1A}"/>
          </ac:picMkLst>
        </pc:picChg>
        <pc:picChg chg="add del mod">
          <ac:chgData name="Trine Christiansen" userId="eb696349-00ec-4b24-81af-4cb4ba802fb6" providerId="ADAL" clId="{85D4154F-2FBA-4C39-BD89-2491E599A4AF}" dt="2021-07-07T10:47:05.771" v="6465" actId="478"/>
          <ac:picMkLst>
            <pc:docMk/>
            <pc:sldMk cId="2405892575" sldId="953"/>
            <ac:picMk id="9" creationId="{77C6F04E-FCF2-4312-9964-BCC202A9C98F}"/>
          </ac:picMkLst>
        </pc:picChg>
        <pc:picChg chg="add del mod">
          <ac:chgData name="Trine Christiansen" userId="eb696349-00ec-4b24-81af-4cb4ba802fb6" providerId="ADAL" clId="{85D4154F-2FBA-4C39-BD89-2491E599A4AF}" dt="2021-07-07T10:49:03.657" v="6478" actId="478"/>
          <ac:picMkLst>
            <pc:docMk/>
            <pc:sldMk cId="2405892575" sldId="953"/>
            <ac:picMk id="10" creationId="{5AAE9C3C-63E7-4FC3-82C8-3DAF83E27D64}"/>
          </ac:picMkLst>
        </pc:picChg>
        <pc:picChg chg="add mod">
          <ac:chgData name="Trine Christiansen" userId="eb696349-00ec-4b24-81af-4cb4ba802fb6" providerId="ADAL" clId="{85D4154F-2FBA-4C39-BD89-2491E599A4AF}" dt="2021-07-07T10:49:11.548" v="6480" actId="1076"/>
          <ac:picMkLst>
            <pc:docMk/>
            <pc:sldMk cId="2405892575" sldId="953"/>
            <ac:picMk id="11" creationId="{9F42C04C-D8C7-4240-9DAF-BF5EB2AA1AA3}"/>
          </ac:picMkLst>
        </pc:picChg>
      </pc:sldChg>
      <pc:sldChg chg="addSp delSp modSp new del mod ord">
        <pc:chgData name="Trine Christiansen" userId="eb696349-00ec-4b24-81af-4cb4ba802fb6" providerId="ADAL" clId="{85D4154F-2FBA-4C39-BD89-2491E599A4AF}" dt="2021-07-06T11:39:01.511" v="3366" actId="2696"/>
        <pc:sldMkLst>
          <pc:docMk/>
          <pc:sldMk cId="1493859398" sldId="954"/>
        </pc:sldMkLst>
        <pc:spChg chg="mod">
          <ac:chgData name="Trine Christiansen" userId="eb696349-00ec-4b24-81af-4cb4ba802fb6" providerId="ADAL" clId="{85D4154F-2FBA-4C39-BD89-2491E599A4AF}" dt="2021-07-05T14:32:29.247" v="1018" actId="20577"/>
          <ac:spMkLst>
            <pc:docMk/>
            <pc:sldMk cId="1493859398" sldId="954"/>
            <ac:spMk id="2" creationId="{3982736A-BD9D-4AC8-848A-2E009C683023}"/>
          </ac:spMkLst>
        </pc:spChg>
        <pc:spChg chg="del mod">
          <ac:chgData name="Trine Christiansen" userId="eb696349-00ec-4b24-81af-4cb4ba802fb6" providerId="ADAL" clId="{85D4154F-2FBA-4C39-BD89-2491E599A4AF}" dt="2021-07-05T14:48:53.876" v="1161" actId="478"/>
          <ac:spMkLst>
            <pc:docMk/>
            <pc:sldMk cId="1493859398" sldId="954"/>
            <ac:spMk id="3" creationId="{4A611285-3AFB-470E-AD8E-D994EE503129}"/>
          </ac:spMkLst>
        </pc:spChg>
        <pc:spChg chg="add del">
          <ac:chgData name="Trine Christiansen" userId="eb696349-00ec-4b24-81af-4cb4ba802fb6" providerId="ADAL" clId="{85D4154F-2FBA-4C39-BD89-2491E599A4AF}" dt="2021-07-05T14:40:24.535" v="1029" actId="22"/>
          <ac:spMkLst>
            <pc:docMk/>
            <pc:sldMk cId="1493859398" sldId="954"/>
            <ac:spMk id="5" creationId="{187B2F2D-3091-4A26-9FF6-DA969CE94FFA}"/>
          </ac:spMkLst>
        </pc:spChg>
        <pc:spChg chg="add del mod">
          <ac:chgData name="Trine Christiansen" userId="eb696349-00ec-4b24-81af-4cb4ba802fb6" providerId="ADAL" clId="{85D4154F-2FBA-4C39-BD89-2491E599A4AF}" dt="2021-07-06T08:48:20.047" v="1333" actId="478"/>
          <ac:spMkLst>
            <pc:docMk/>
            <pc:sldMk cId="1493859398" sldId="954"/>
            <ac:spMk id="8" creationId="{AFB07514-585B-4BD6-B28A-BCDFEBDE1693}"/>
          </ac:spMkLst>
        </pc:spChg>
        <pc:spChg chg="add mod">
          <ac:chgData name="Trine Christiansen" userId="eb696349-00ec-4b24-81af-4cb4ba802fb6" providerId="ADAL" clId="{85D4154F-2FBA-4C39-BD89-2491E599A4AF}" dt="2021-07-06T08:53:12.439" v="1380" actId="1076"/>
          <ac:spMkLst>
            <pc:docMk/>
            <pc:sldMk cId="1493859398" sldId="954"/>
            <ac:spMk id="10" creationId="{D20E8B25-942F-461C-B65F-9FED933D9220}"/>
          </ac:spMkLst>
        </pc:spChg>
        <pc:spChg chg="add mod">
          <ac:chgData name="Trine Christiansen" userId="eb696349-00ec-4b24-81af-4cb4ba802fb6" providerId="ADAL" clId="{85D4154F-2FBA-4C39-BD89-2491E599A4AF}" dt="2021-07-06T07:42:20.483" v="1260" actId="1076"/>
          <ac:spMkLst>
            <pc:docMk/>
            <pc:sldMk cId="1493859398" sldId="954"/>
            <ac:spMk id="12" creationId="{6FDFB764-09C4-42A7-90AA-AFE7E3B6A581}"/>
          </ac:spMkLst>
        </pc:spChg>
        <pc:spChg chg="add mod">
          <ac:chgData name="Trine Christiansen" userId="eb696349-00ec-4b24-81af-4cb4ba802fb6" providerId="ADAL" clId="{85D4154F-2FBA-4C39-BD89-2491E599A4AF}" dt="2021-07-06T07:43:21.431" v="1301" actId="1076"/>
          <ac:spMkLst>
            <pc:docMk/>
            <pc:sldMk cId="1493859398" sldId="954"/>
            <ac:spMk id="14" creationId="{E4AA2134-565A-44D9-AD00-396DCCDA40FC}"/>
          </ac:spMkLst>
        </pc:spChg>
        <pc:spChg chg="add mod">
          <ac:chgData name="Trine Christiansen" userId="eb696349-00ec-4b24-81af-4cb4ba802fb6" providerId="ADAL" clId="{85D4154F-2FBA-4C39-BD89-2491E599A4AF}" dt="2021-07-06T07:43:42.957" v="1318" actId="207"/>
          <ac:spMkLst>
            <pc:docMk/>
            <pc:sldMk cId="1493859398" sldId="954"/>
            <ac:spMk id="16" creationId="{B0C0A5F1-90E1-440B-A944-144ECFC0BD01}"/>
          </ac:spMkLst>
        </pc:spChg>
        <pc:spChg chg="add mod">
          <ac:chgData name="Trine Christiansen" userId="eb696349-00ec-4b24-81af-4cb4ba802fb6" providerId="ADAL" clId="{85D4154F-2FBA-4C39-BD89-2491E599A4AF}" dt="2021-07-06T07:44:19.513" v="1321" actId="2085"/>
          <ac:spMkLst>
            <pc:docMk/>
            <pc:sldMk cId="1493859398" sldId="954"/>
            <ac:spMk id="17" creationId="{5C11157D-91A9-46B5-9212-BEE11737ACEB}"/>
          </ac:spMkLst>
        </pc:spChg>
        <pc:spChg chg="add mod">
          <ac:chgData name="Trine Christiansen" userId="eb696349-00ec-4b24-81af-4cb4ba802fb6" providerId="ADAL" clId="{85D4154F-2FBA-4C39-BD89-2491E599A4AF}" dt="2021-07-06T08:53:07.153" v="1379" actId="1076"/>
          <ac:spMkLst>
            <pc:docMk/>
            <pc:sldMk cId="1493859398" sldId="954"/>
            <ac:spMk id="18" creationId="{BAB0E5FA-CE4F-40CF-A85D-2E1E348EAB78}"/>
          </ac:spMkLst>
        </pc:spChg>
        <pc:spChg chg="add mod">
          <ac:chgData name="Trine Christiansen" userId="eb696349-00ec-4b24-81af-4cb4ba802fb6" providerId="ADAL" clId="{85D4154F-2FBA-4C39-BD89-2491E599A4AF}" dt="2021-07-06T07:44:52.221" v="1325" actId="207"/>
          <ac:spMkLst>
            <pc:docMk/>
            <pc:sldMk cId="1493859398" sldId="954"/>
            <ac:spMk id="19" creationId="{CEC42E2E-D43F-4667-9068-5022A23C950B}"/>
          </ac:spMkLst>
        </pc:spChg>
        <pc:spChg chg="add mod">
          <ac:chgData name="Trine Christiansen" userId="eb696349-00ec-4b24-81af-4cb4ba802fb6" providerId="ADAL" clId="{85D4154F-2FBA-4C39-BD89-2491E599A4AF}" dt="2021-07-06T07:45:20.972" v="1329" actId="2085"/>
          <ac:spMkLst>
            <pc:docMk/>
            <pc:sldMk cId="1493859398" sldId="954"/>
            <ac:spMk id="20" creationId="{307A7861-A1E6-487B-9FAA-87D71EAFB3E0}"/>
          </ac:spMkLst>
        </pc:spChg>
        <pc:spChg chg="add mod">
          <ac:chgData name="Trine Christiansen" userId="eb696349-00ec-4b24-81af-4cb4ba802fb6" providerId="ADAL" clId="{85D4154F-2FBA-4C39-BD89-2491E599A4AF}" dt="2021-07-06T07:45:42.303" v="1332" actId="2085"/>
          <ac:spMkLst>
            <pc:docMk/>
            <pc:sldMk cId="1493859398" sldId="954"/>
            <ac:spMk id="21" creationId="{6B367A6C-2FCB-4D01-A275-A14FDD17B62C}"/>
          </ac:spMkLst>
        </pc:spChg>
        <pc:picChg chg="add mod">
          <ac:chgData name="Trine Christiansen" userId="eb696349-00ec-4b24-81af-4cb4ba802fb6" providerId="ADAL" clId="{85D4154F-2FBA-4C39-BD89-2491E599A4AF}" dt="2021-07-06T08:52:32.649" v="1335" actId="1076"/>
          <ac:picMkLst>
            <pc:docMk/>
            <pc:sldMk cId="1493859398" sldId="954"/>
            <ac:picMk id="22" creationId="{98B5ACC2-2DE2-41E3-9D75-F66954E9B432}"/>
          </ac:picMkLst>
        </pc:picChg>
        <pc:picChg chg="add mod">
          <ac:chgData name="Trine Christiansen" userId="eb696349-00ec-4b24-81af-4cb4ba802fb6" providerId="ADAL" clId="{85D4154F-2FBA-4C39-BD89-2491E599A4AF}" dt="2021-07-06T07:39:53.174" v="1240" actId="1076"/>
          <ac:picMkLst>
            <pc:docMk/>
            <pc:sldMk cId="1493859398" sldId="954"/>
            <ac:picMk id="2050" creationId="{E7E16C69-B3FB-40EE-BFC9-288EA7E54FEB}"/>
          </ac:picMkLst>
        </pc:picChg>
      </pc:sldChg>
      <pc:sldChg chg="modSp new del mod">
        <pc:chgData name="Trine Christiansen" userId="eb696349-00ec-4b24-81af-4cb4ba802fb6" providerId="ADAL" clId="{85D4154F-2FBA-4C39-BD89-2491E599A4AF}" dt="2021-07-06T15:01:59.810" v="4801" actId="47"/>
        <pc:sldMkLst>
          <pc:docMk/>
          <pc:sldMk cId="367561299" sldId="955"/>
        </pc:sldMkLst>
        <pc:spChg chg="mod">
          <ac:chgData name="Trine Christiansen" userId="eb696349-00ec-4b24-81af-4cb4ba802fb6" providerId="ADAL" clId="{85D4154F-2FBA-4C39-BD89-2491E599A4AF}" dt="2021-07-05T14:54:46.807" v="1233" actId="20577"/>
          <ac:spMkLst>
            <pc:docMk/>
            <pc:sldMk cId="367561299" sldId="955"/>
            <ac:spMk id="2" creationId="{51CAABC2-6CBB-4BEB-99CD-329138AB769B}"/>
          </ac:spMkLst>
        </pc:spChg>
        <pc:spChg chg="mod">
          <ac:chgData name="Trine Christiansen" userId="eb696349-00ec-4b24-81af-4cb4ba802fb6" providerId="ADAL" clId="{85D4154F-2FBA-4C39-BD89-2491E599A4AF}" dt="2021-07-06T10:48:11.690" v="2133"/>
          <ac:spMkLst>
            <pc:docMk/>
            <pc:sldMk cId="367561299" sldId="955"/>
            <ac:spMk id="3" creationId="{A5D9D14C-3EBF-4F80-B72C-B82A157A934C}"/>
          </ac:spMkLst>
        </pc:spChg>
      </pc:sldChg>
      <pc:sldChg chg="addSp delSp modSp new mod ord">
        <pc:chgData name="Trine Christiansen" userId="eb696349-00ec-4b24-81af-4cb4ba802fb6" providerId="ADAL" clId="{85D4154F-2FBA-4C39-BD89-2491E599A4AF}" dt="2021-07-06T15:27:56.302" v="4916"/>
        <pc:sldMkLst>
          <pc:docMk/>
          <pc:sldMk cId="1799565859" sldId="956"/>
        </pc:sldMkLst>
        <pc:spChg chg="mod">
          <ac:chgData name="Trine Christiansen" userId="eb696349-00ec-4b24-81af-4cb4ba802fb6" providerId="ADAL" clId="{85D4154F-2FBA-4C39-BD89-2491E599A4AF}" dt="2021-07-06T11:27:08.304" v="3361" actId="20577"/>
          <ac:spMkLst>
            <pc:docMk/>
            <pc:sldMk cId="1799565859" sldId="956"/>
            <ac:spMk id="2" creationId="{25EBDD2D-0637-426A-8F41-971E316912F3}"/>
          </ac:spMkLst>
        </pc:spChg>
        <pc:spChg chg="del">
          <ac:chgData name="Trine Christiansen" userId="eb696349-00ec-4b24-81af-4cb4ba802fb6" providerId="ADAL" clId="{85D4154F-2FBA-4C39-BD89-2491E599A4AF}" dt="2021-07-06T08:54:00.292" v="1384" actId="478"/>
          <ac:spMkLst>
            <pc:docMk/>
            <pc:sldMk cId="1799565859" sldId="956"/>
            <ac:spMk id="3" creationId="{F2E2C446-A5CD-49AD-9EF4-0DD0B342BD47}"/>
          </ac:spMkLst>
        </pc:spChg>
        <pc:spChg chg="add del mod">
          <ac:chgData name="Trine Christiansen" userId="eb696349-00ec-4b24-81af-4cb4ba802fb6" providerId="ADAL" clId="{85D4154F-2FBA-4C39-BD89-2491E599A4AF}" dt="2021-07-06T09:16:46.680" v="1400"/>
          <ac:spMkLst>
            <pc:docMk/>
            <pc:sldMk cId="1799565859" sldId="956"/>
            <ac:spMk id="7" creationId="{D3FA0D2C-3793-4E58-8F66-B913A5EB483E}"/>
          </ac:spMkLst>
        </pc:spChg>
        <pc:spChg chg="add del mod">
          <ac:chgData name="Trine Christiansen" userId="eb696349-00ec-4b24-81af-4cb4ba802fb6" providerId="ADAL" clId="{85D4154F-2FBA-4C39-BD89-2491E599A4AF}" dt="2021-07-06T09:16:12.573" v="1395" actId="478"/>
          <ac:spMkLst>
            <pc:docMk/>
            <pc:sldMk cId="1799565859" sldId="956"/>
            <ac:spMk id="10" creationId="{56BED4D1-4598-4AFF-ABF8-1C69F0BA89D9}"/>
          </ac:spMkLst>
        </pc:spChg>
        <pc:spChg chg="add mod">
          <ac:chgData name="Trine Christiansen" userId="eb696349-00ec-4b24-81af-4cb4ba802fb6" providerId="ADAL" clId="{85D4154F-2FBA-4C39-BD89-2491E599A4AF}" dt="2021-07-06T09:17:17.100" v="1412" actId="1076"/>
          <ac:spMkLst>
            <pc:docMk/>
            <pc:sldMk cId="1799565859" sldId="956"/>
            <ac:spMk id="12" creationId="{9055F451-50D9-427F-8184-159259607413}"/>
          </ac:spMkLst>
        </pc:spChg>
        <pc:picChg chg="add mod">
          <ac:chgData name="Trine Christiansen" userId="eb696349-00ec-4b24-81af-4cb4ba802fb6" providerId="ADAL" clId="{85D4154F-2FBA-4C39-BD89-2491E599A4AF}" dt="2021-07-06T09:06:32.098" v="1386" actId="1076"/>
          <ac:picMkLst>
            <pc:docMk/>
            <pc:sldMk cId="1799565859" sldId="956"/>
            <ac:picMk id="4" creationId="{47EFAD16-53BC-47B1-BFEC-94524BCBE0A0}"/>
          </ac:picMkLst>
        </pc:picChg>
        <pc:picChg chg="add del mod">
          <ac:chgData name="Trine Christiansen" userId="eb696349-00ec-4b24-81af-4cb4ba802fb6" providerId="ADAL" clId="{85D4154F-2FBA-4C39-BD89-2491E599A4AF}" dt="2021-07-06T11:26:16.348" v="3324" actId="478"/>
          <ac:picMkLst>
            <pc:docMk/>
            <pc:sldMk cId="1799565859" sldId="956"/>
            <ac:picMk id="5" creationId="{21130637-9C74-4368-BC44-8C47CAAFCE90}"/>
          </ac:picMkLst>
        </pc:picChg>
        <pc:picChg chg="add del">
          <ac:chgData name="Trine Christiansen" userId="eb696349-00ec-4b24-81af-4cb4ba802fb6" providerId="ADAL" clId="{85D4154F-2FBA-4C39-BD89-2491E599A4AF}" dt="2021-07-06T09:16:03.005" v="1394" actId="478"/>
          <ac:picMkLst>
            <pc:docMk/>
            <pc:sldMk cId="1799565859" sldId="956"/>
            <ac:picMk id="8" creationId="{1FECF416-125C-4EC6-8FE2-FEF4ABE907C9}"/>
          </ac:picMkLst>
        </pc:picChg>
        <pc:picChg chg="add mod">
          <ac:chgData name="Trine Christiansen" userId="eb696349-00ec-4b24-81af-4cb4ba802fb6" providerId="ADAL" clId="{85D4154F-2FBA-4C39-BD89-2491E599A4AF}" dt="2021-07-06T11:26:21.792" v="3325" actId="1076"/>
          <ac:picMkLst>
            <pc:docMk/>
            <pc:sldMk cId="1799565859" sldId="956"/>
            <ac:picMk id="13" creationId="{768838CD-6B13-4686-9852-5887259FD6F6}"/>
          </ac:picMkLst>
        </pc:picChg>
        <pc:picChg chg="add mod">
          <ac:chgData name="Trine Christiansen" userId="eb696349-00ec-4b24-81af-4cb4ba802fb6" providerId="ADAL" clId="{85D4154F-2FBA-4C39-BD89-2491E599A4AF}" dt="2021-07-06T11:26:25.046" v="3326" actId="1076"/>
          <ac:picMkLst>
            <pc:docMk/>
            <pc:sldMk cId="1799565859" sldId="956"/>
            <ac:picMk id="14" creationId="{479DDD84-319A-4B8C-81B1-29B72DEE7554}"/>
          </ac:picMkLst>
        </pc:picChg>
      </pc:sldChg>
      <pc:sldChg chg="addSp delSp modSp new mod modClrScheme chgLayout">
        <pc:chgData name="Trine Christiansen" userId="eb696349-00ec-4b24-81af-4cb4ba802fb6" providerId="ADAL" clId="{85D4154F-2FBA-4C39-BD89-2491E599A4AF}" dt="2021-07-07T06:50:32.984" v="5566" actId="20577"/>
        <pc:sldMkLst>
          <pc:docMk/>
          <pc:sldMk cId="3917038235" sldId="957"/>
        </pc:sldMkLst>
        <pc:spChg chg="del mod">
          <ac:chgData name="Trine Christiansen" userId="eb696349-00ec-4b24-81af-4cb4ba802fb6" providerId="ADAL" clId="{85D4154F-2FBA-4C39-BD89-2491E599A4AF}" dt="2021-07-06T10:43:34.098" v="1955" actId="700"/>
          <ac:spMkLst>
            <pc:docMk/>
            <pc:sldMk cId="3917038235" sldId="957"/>
            <ac:spMk id="2" creationId="{1054486D-4C08-447A-B199-0AF7B364C886}"/>
          </ac:spMkLst>
        </pc:spChg>
        <pc:spChg chg="add mod">
          <ac:chgData name="Trine Christiansen" userId="eb696349-00ec-4b24-81af-4cb4ba802fb6" providerId="ADAL" clId="{85D4154F-2FBA-4C39-BD89-2491E599A4AF}" dt="2021-07-07T06:49:02.991" v="5498" actId="20577"/>
          <ac:spMkLst>
            <pc:docMk/>
            <pc:sldMk cId="3917038235" sldId="957"/>
            <ac:spMk id="2" creationId="{ECA577E4-8DC4-4E39-BB11-CF02FCC0A376}"/>
          </ac:spMkLst>
        </pc:spChg>
        <pc:spChg chg="add mod ord">
          <ac:chgData name="Trine Christiansen" userId="eb696349-00ec-4b24-81af-4cb4ba802fb6" providerId="ADAL" clId="{85D4154F-2FBA-4C39-BD89-2491E599A4AF}" dt="2021-07-06T17:00:00.641" v="5254" actId="166"/>
          <ac:spMkLst>
            <pc:docMk/>
            <pc:sldMk cId="3917038235" sldId="957"/>
            <ac:spMk id="5" creationId="{26B78FCC-F8A6-4E56-93A4-3A8FBC1775C5}"/>
          </ac:spMkLst>
        </pc:spChg>
        <pc:spChg chg="add mod ord">
          <ac:chgData name="Trine Christiansen" userId="eb696349-00ec-4b24-81af-4cb4ba802fb6" providerId="ADAL" clId="{85D4154F-2FBA-4C39-BD89-2491E599A4AF}" dt="2021-07-06T14:42:50.166" v="4066" actId="2"/>
          <ac:spMkLst>
            <pc:docMk/>
            <pc:sldMk cId="3917038235" sldId="957"/>
            <ac:spMk id="6" creationId="{21EBAB0F-3149-439B-A20B-79A673CC1C84}"/>
          </ac:spMkLst>
        </pc:spChg>
        <pc:spChg chg="add del mod ord">
          <ac:chgData name="Trine Christiansen" userId="eb696349-00ec-4b24-81af-4cb4ba802fb6" providerId="ADAL" clId="{85D4154F-2FBA-4C39-BD89-2491E599A4AF}" dt="2021-07-06T11:00:13.423" v="2666" actId="478"/>
          <ac:spMkLst>
            <pc:docMk/>
            <pc:sldMk cId="3917038235" sldId="957"/>
            <ac:spMk id="7" creationId="{906FB912-A268-46A6-BFCE-E2188FFAD8E7}"/>
          </ac:spMkLst>
        </pc:spChg>
        <pc:spChg chg="add mod">
          <ac:chgData name="Trine Christiansen" userId="eb696349-00ec-4b24-81af-4cb4ba802fb6" providerId="ADAL" clId="{85D4154F-2FBA-4C39-BD89-2491E599A4AF}" dt="2021-07-07T06:50:32.984" v="5566" actId="20577"/>
          <ac:spMkLst>
            <pc:docMk/>
            <pc:sldMk cId="3917038235" sldId="957"/>
            <ac:spMk id="8" creationId="{5BAB7E2C-12E7-4869-BE2C-A599EBB4BD18}"/>
          </ac:spMkLst>
        </pc:spChg>
        <pc:spChg chg="add del mod ord">
          <ac:chgData name="Trine Christiansen" userId="eb696349-00ec-4b24-81af-4cb4ba802fb6" providerId="ADAL" clId="{85D4154F-2FBA-4C39-BD89-2491E599A4AF}" dt="2021-07-06T10:59:39.808" v="2662" actId="478"/>
          <ac:spMkLst>
            <pc:docMk/>
            <pc:sldMk cId="3917038235" sldId="957"/>
            <ac:spMk id="8" creationId="{FE14B679-9425-4949-BE2F-076472AB686B}"/>
          </ac:spMkLst>
        </pc:spChg>
        <pc:spChg chg="add del mod">
          <ac:chgData name="Trine Christiansen" userId="eb696349-00ec-4b24-81af-4cb4ba802fb6" providerId="ADAL" clId="{85D4154F-2FBA-4C39-BD89-2491E599A4AF}" dt="2021-07-06T16:45:05.185" v="5229" actId="21"/>
          <ac:spMkLst>
            <pc:docMk/>
            <pc:sldMk cId="3917038235" sldId="957"/>
            <ac:spMk id="11" creationId="{AED0EADA-0C53-41E8-82F4-DFB059F05422}"/>
          </ac:spMkLst>
        </pc:spChg>
        <pc:picChg chg="add mod modCrop">
          <ac:chgData name="Trine Christiansen" userId="eb696349-00ec-4b24-81af-4cb4ba802fb6" providerId="ADAL" clId="{85D4154F-2FBA-4C39-BD89-2491E599A4AF}" dt="2021-07-06T11:01:22.589" v="2675" actId="1076"/>
          <ac:picMkLst>
            <pc:docMk/>
            <pc:sldMk cId="3917038235" sldId="957"/>
            <ac:picMk id="4" creationId="{57A2D8A8-1C26-4A2A-8AA9-39E4330CA013}"/>
          </ac:picMkLst>
        </pc:picChg>
        <pc:picChg chg="add mod modCrop">
          <ac:chgData name="Trine Christiansen" userId="eb696349-00ec-4b24-81af-4cb4ba802fb6" providerId="ADAL" clId="{85D4154F-2FBA-4C39-BD89-2491E599A4AF}" dt="2021-07-06T16:44:30.522" v="5228" actId="1076"/>
          <ac:picMkLst>
            <pc:docMk/>
            <pc:sldMk cId="3917038235" sldId="957"/>
            <ac:picMk id="9" creationId="{DF7B853D-292A-42D6-BB0A-CB3B453694DF}"/>
          </ac:picMkLst>
        </pc:picChg>
      </pc:sldChg>
      <pc:sldChg chg="addSp modSp new mod">
        <pc:chgData name="Trine Christiansen" userId="eb696349-00ec-4b24-81af-4cb4ba802fb6" providerId="ADAL" clId="{85D4154F-2FBA-4C39-BD89-2491E599A4AF}" dt="2021-07-07T10:51:42.181" v="6553" actId="255"/>
        <pc:sldMkLst>
          <pc:docMk/>
          <pc:sldMk cId="4029314126" sldId="958"/>
        </pc:sldMkLst>
        <pc:spChg chg="mod">
          <ac:chgData name="Trine Christiansen" userId="eb696349-00ec-4b24-81af-4cb4ba802fb6" providerId="ADAL" clId="{85D4154F-2FBA-4C39-BD89-2491E599A4AF}" dt="2021-07-07T10:51:42.181" v="6553" actId="255"/>
          <ac:spMkLst>
            <pc:docMk/>
            <pc:sldMk cId="4029314126" sldId="958"/>
            <ac:spMk id="2" creationId="{B3D5BF9E-1D6E-4E8B-98C0-5DD1A2EBC320}"/>
          </ac:spMkLst>
        </pc:spChg>
        <pc:spChg chg="mod">
          <ac:chgData name="Trine Christiansen" userId="eb696349-00ec-4b24-81af-4cb4ba802fb6" providerId="ADAL" clId="{85D4154F-2FBA-4C39-BD89-2491E599A4AF}" dt="2021-07-07T07:21:36.097" v="5853" actId="20577"/>
          <ac:spMkLst>
            <pc:docMk/>
            <pc:sldMk cId="4029314126" sldId="958"/>
            <ac:spMk id="3" creationId="{1816FC88-9A76-4AED-8669-4075E3A4D166}"/>
          </ac:spMkLst>
        </pc:spChg>
        <pc:spChg chg="add mod">
          <ac:chgData name="Trine Christiansen" userId="eb696349-00ec-4b24-81af-4cb4ba802fb6" providerId="ADAL" clId="{85D4154F-2FBA-4C39-BD89-2491E599A4AF}" dt="2021-07-07T07:11:29.909" v="5787" actId="1076"/>
          <ac:spMkLst>
            <pc:docMk/>
            <pc:sldMk cId="4029314126" sldId="958"/>
            <ac:spMk id="6" creationId="{2C4CD0F8-2F81-4AD5-91D1-4A8293F04D50}"/>
          </ac:spMkLst>
        </pc:spChg>
        <pc:spChg chg="add mod ord">
          <ac:chgData name="Trine Christiansen" userId="eb696349-00ec-4b24-81af-4cb4ba802fb6" providerId="ADAL" clId="{85D4154F-2FBA-4C39-BD89-2491E599A4AF}" dt="2021-07-07T07:15:45.934" v="5837" actId="255"/>
          <ac:spMkLst>
            <pc:docMk/>
            <pc:sldMk cId="4029314126" sldId="958"/>
            <ac:spMk id="11" creationId="{32B32259-C48D-4578-94B0-4425ECB920DD}"/>
          </ac:spMkLst>
        </pc:spChg>
        <pc:spChg chg="add mod">
          <ac:chgData name="Trine Christiansen" userId="eb696349-00ec-4b24-81af-4cb4ba802fb6" providerId="ADAL" clId="{85D4154F-2FBA-4C39-BD89-2491E599A4AF}" dt="2021-07-07T07:14:40.966" v="5832" actId="1076"/>
          <ac:spMkLst>
            <pc:docMk/>
            <pc:sldMk cId="4029314126" sldId="958"/>
            <ac:spMk id="12" creationId="{321DF54F-9EEE-4272-BF76-C654B55D46CB}"/>
          </ac:spMkLst>
        </pc:spChg>
        <pc:spChg chg="add mod">
          <ac:chgData name="Trine Christiansen" userId="eb696349-00ec-4b24-81af-4cb4ba802fb6" providerId="ADAL" clId="{85D4154F-2FBA-4C39-BD89-2491E599A4AF}" dt="2021-07-07T07:13:38.539" v="5828" actId="207"/>
          <ac:spMkLst>
            <pc:docMk/>
            <pc:sldMk cId="4029314126" sldId="958"/>
            <ac:spMk id="13" creationId="{6FEB1D1C-F591-40E2-9794-F16834184C21}"/>
          </ac:spMkLst>
        </pc:spChg>
        <pc:picChg chg="add mod ord">
          <ac:chgData name="Trine Christiansen" userId="eb696349-00ec-4b24-81af-4cb4ba802fb6" providerId="ADAL" clId="{85D4154F-2FBA-4C39-BD89-2491E599A4AF}" dt="2021-07-07T07:15:18.810" v="5835" actId="166"/>
          <ac:picMkLst>
            <pc:docMk/>
            <pc:sldMk cId="4029314126" sldId="958"/>
            <ac:picMk id="4" creationId="{B1D8CF0F-C1E3-4FA7-A64B-D5F44B7F301C}"/>
          </ac:picMkLst>
        </pc:picChg>
        <pc:picChg chg="add mod modCrop">
          <ac:chgData name="Trine Christiansen" userId="eb696349-00ec-4b24-81af-4cb4ba802fb6" providerId="ADAL" clId="{85D4154F-2FBA-4C39-BD89-2491E599A4AF}" dt="2021-07-07T07:11:19.079" v="5786" actId="1076"/>
          <ac:picMkLst>
            <pc:docMk/>
            <pc:sldMk cId="4029314126" sldId="958"/>
            <ac:picMk id="5" creationId="{094EBE23-7858-4D87-B5AB-1454DEE79AE0}"/>
          </ac:picMkLst>
        </pc:picChg>
        <pc:picChg chg="add mod">
          <ac:chgData name="Trine Christiansen" userId="eb696349-00ec-4b24-81af-4cb4ba802fb6" providerId="ADAL" clId="{85D4154F-2FBA-4C39-BD89-2491E599A4AF}" dt="2021-07-07T07:20:49.614" v="5838" actId="1076"/>
          <ac:picMkLst>
            <pc:docMk/>
            <pc:sldMk cId="4029314126" sldId="958"/>
            <ac:picMk id="3074" creationId="{A24EB0C1-64BE-40CD-A1D2-CEC332B45275}"/>
          </ac:picMkLst>
        </pc:picChg>
        <pc:cxnChg chg="add mod">
          <ac:chgData name="Trine Christiansen" userId="eb696349-00ec-4b24-81af-4cb4ba802fb6" providerId="ADAL" clId="{85D4154F-2FBA-4C39-BD89-2491E599A4AF}" dt="2021-07-07T07:11:34.882" v="5788" actId="1076"/>
          <ac:cxnSpMkLst>
            <pc:docMk/>
            <pc:sldMk cId="4029314126" sldId="958"/>
            <ac:cxnSpMk id="8" creationId="{F2668C90-A8DA-491A-ADC7-4A286A02CE63}"/>
          </ac:cxnSpMkLst>
        </pc:cxnChg>
        <pc:cxnChg chg="add mod">
          <ac:chgData name="Trine Christiansen" userId="eb696349-00ec-4b24-81af-4cb4ba802fb6" providerId="ADAL" clId="{85D4154F-2FBA-4C39-BD89-2491E599A4AF}" dt="2021-07-07T07:11:29.909" v="5787" actId="1076"/>
          <ac:cxnSpMkLst>
            <pc:docMk/>
            <pc:sldMk cId="4029314126" sldId="958"/>
            <ac:cxnSpMk id="10" creationId="{AC54A610-D858-4F6C-BABC-4B551FB39470}"/>
          </ac:cxnSpMkLst>
        </pc:cxnChg>
      </pc:sldChg>
      <pc:sldChg chg="addSp delSp modSp new mod">
        <pc:chgData name="Trine Christiansen" userId="eb696349-00ec-4b24-81af-4cb4ba802fb6" providerId="ADAL" clId="{85D4154F-2FBA-4C39-BD89-2491E599A4AF}" dt="2021-07-07T07:00:13.167" v="5761" actId="20577"/>
        <pc:sldMkLst>
          <pc:docMk/>
          <pc:sldMk cId="4224550245" sldId="959"/>
        </pc:sldMkLst>
        <pc:spChg chg="del mod">
          <ac:chgData name="Trine Christiansen" userId="eb696349-00ec-4b24-81af-4cb4ba802fb6" providerId="ADAL" clId="{85D4154F-2FBA-4C39-BD89-2491E599A4AF}" dt="2021-07-06T12:40:09.257" v="3931" actId="478"/>
          <ac:spMkLst>
            <pc:docMk/>
            <pc:sldMk cId="4224550245" sldId="959"/>
            <ac:spMk id="2" creationId="{1CA64864-90C6-4900-A1B2-17E4DE65B3A7}"/>
          </ac:spMkLst>
        </pc:spChg>
        <pc:spChg chg="mod">
          <ac:chgData name="Trine Christiansen" userId="eb696349-00ec-4b24-81af-4cb4ba802fb6" providerId="ADAL" clId="{85D4154F-2FBA-4C39-BD89-2491E599A4AF}" dt="2021-07-07T07:00:13.167" v="5761" actId="20577"/>
          <ac:spMkLst>
            <pc:docMk/>
            <pc:sldMk cId="4224550245" sldId="959"/>
            <ac:spMk id="3" creationId="{38F6404D-88D1-474F-B047-048DDEA30109}"/>
          </ac:spMkLst>
        </pc:spChg>
        <pc:spChg chg="add mod">
          <ac:chgData name="Trine Christiansen" userId="eb696349-00ec-4b24-81af-4cb4ba802fb6" providerId="ADAL" clId="{85D4154F-2FBA-4C39-BD89-2491E599A4AF}" dt="2021-07-06T12:42:14.909" v="3945" actId="20577"/>
          <ac:spMkLst>
            <pc:docMk/>
            <pc:sldMk cId="4224550245" sldId="959"/>
            <ac:spMk id="7" creationId="{34E630AA-4DC8-44C4-82A8-8FECA201BFD5}"/>
          </ac:spMkLst>
        </pc:spChg>
        <pc:picChg chg="add del mod modCrop">
          <ac:chgData name="Trine Christiansen" userId="eb696349-00ec-4b24-81af-4cb4ba802fb6" providerId="ADAL" clId="{85D4154F-2FBA-4C39-BD89-2491E599A4AF}" dt="2021-07-06T12:05:54.642" v="3920" actId="478"/>
          <ac:picMkLst>
            <pc:docMk/>
            <pc:sldMk cId="4224550245" sldId="959"/>
            <ac:picMk id="4" creationId="{DE3FD443-B58C-4B60-90F6-54236BB00F32}"/>
          </ac:picMkLst>
        </pc:picChg>
        <pc:picChg chg="add mod modCrop">
          <ac:chgData name="Trine Christiansen" userId="eb696349-00ec-4b24-81af-4cb4ba802fb6" providerId="ADAL" clId="{85D4154F-2FBA-4C39-BD89-2491E599A4AF}" dt="2021-07-06T12:41:21.940" v="3937" actId="1076"/>
          <ac:picMkLst>
            <pc:docMk/>
            <pc:sldMk cId="4224550245" sldId="959"/>
            <ac:picMk id="5" creationId="{D17B6220-AF70-4BF7-A79B-DB041263C9EC}"/>
          </ac:picMkLst>
        </pc:picChg>
      </pc:sldChg>
      <pc:sldMasterChg chg="delSldLayout">
        <pc:chgData name="Trine Christiansen" userId="eb696349-00ec-4b24-81af-4cb4ba802fb6" providerId="ADAL" clId="{85D4154F-2FBA-4C39-BD89-2491E599A4AF}" dt="2021-07-06T15:02:15.644" v="4802" actId="47"/>
        <pc:sldMasterMkLst>
          <pc:docMk/>
          <pc:sldMasterMk cId="1357426753" sldId="2147483661"/>
        </pc:sldMasterMkLst>
        <pc:sldLayoutChg chg="del">
          <pc:chgData name="Trine Christiansen" userId="eb696349-00ec-4b24-81af-4cb4ba802fb6" providerId="ADAL" clId="{85D4154F-2FBA-4C39-BD89-2491E599A4AF}" dt="2021-07-06T15:02:15.644" v="4802" actId="47"/>
          <pc:sldLayoutMkLst>
            <pc:docMk/>
            <pc:sldMasterMk cId="1357426753" sldId="2147483661"/>
            <pc:sldLayoutMk cId="2748980769" sldId="214748366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Surface water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Diffuse pollution</c:v>
                </c:pt>
                <c:pt idx="1">
                  <c:v>Atmospheric pollution</c:v>
                </c:pt>
                <c:pt idx="2">
                  <c:v>Abstraction</c:v>
                </c:pt>
                <c:pt idx="3">
                  <c:v>Hydromorphology</c:v>
                </c:pt>
                <c:pt idx="4">
                  <c:v>Point source pollution</c:v>
                </c:pt>
                <c:pt idx="5">
                  <c:v>Invasive alien species and litter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0.33</c:v>
                </c:pt>
                <c:pt idx="1">
                  <c:v>0.34</c:v>
                </c:pt>
                <c:pt idx="2">
                  <c:v>0.06</c:v>
                </c:pt>
                <c:pt idx="3">
                  <c:v>0.34</c:v>
                </c:pt>
                <c:pt idx="4">
                  <c:v>0.15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7-47FF-99AE-A9856879CF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Groundwater</c:v>
                </c:pt>
              </c:strCache>
            </c:strRef>
          </c:tx>
          <c:spPr>
            <a:solidFill>
              <a:srgbClr val="00665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Diffuse pollution</c:v>
                </c:pt>
                <c:pt idx="1">
                  <c:v>Atmospheric pollution</c:v>
                </c:pt>
                <c:pt idx="2">
                  <c:v>Abstraction</c:v>
                </c:pt>
                <c:pt idx="3">
                  <c:v>Hydromorphology</c:v>
                </c:pt>
                <c:pt idx="4">
                  <c:v>Point source pollution</c:v>
                </c:pt>
                <c:pt idx="5">
                  <c:v>Invasive alien species and litter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0.34</c:v>
                </c:pt>
                <c:pt idx="1">
                  <c:v>0</c:v>
                </c:pt>
                <c:pt idx="2">
                  <c:v>0.17</c:v>
                </c:pt>
                <c:pt idx="3">
                  <c:v>0</c:v>
                </c:pt>
                <c:pt idx="4">
                  <c:v>0.14000000000000001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57-47FF-99AE-A9856879C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8619904"/>
        <c:axId val="2028631968"/>
      </c:barChart>
      <c:catAx>
        <c:axId val="202861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28631968"/>
        <c:crosses val="autoZero"/>
        <c:auto val="1"/>
        <c:lblAlgn val="ctr"/>
        <c:lblOffset val="100"/>
        <c:noMultiLvlLbl val="0"/>
      </c:catAx>
      <c:valAx>
        <c:axId val="20286319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Share of water bodies</a:t>
                </a:r>
              </a:p>
            </c:rich>
          </c:tx>
          <c:layout>
            <c:manualLayout>
              <c:xMode val="edge"/>
              <c:yMode val="edge"/>
              <c:x val="2.3758716206188243E-2"/>
              <c:y val="5.5452113446217786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K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2861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551CE-09B8-4F90-ACF4-B213CBAC6FCB}" type="datetimeFigureOut">
              <a:rPr lang="en-DK" smtClean="0"/>
              <a:t>06/07/2021</a:t>
            </a:fld>
            <a:endParaRPr lang="en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A7460-E03D-4E9E-8EBA-88D0A9F1D96F}" type="slidenum">
              <a:rPr lang="en-DK" smtClean="0"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8275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201BC-94E4-4101-962D-54511777D2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9545" y="99061"/>
            <a:ext cx="11418277" cy="5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46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0260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147445" y="815043"/>
            <a:ext cx="5040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241" y="0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2"/>
          </p:nvPr>
        </p:nvSpPr>
        <p:spPr>
          <a:xfrm>
            <a:off x="130241" y="933632"/>
            <a:ext cx="6781305" cy="511948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879999" y="2700000"/>
            <a:ext cx="252000" cy="3240000"/>
          </a:xfrm>
          <a:prstGeom prst="rect">
            <a:avLst/>
          </a:prstGeom>
        </p:spPr>
        <p:txBody>
          <a:bodyPr vert="vert27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38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4" y="190502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4" y="1147765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20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8734" y="6184901"/>
            <a:ext cx="4017433" cy="23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2053" indent="0">
              <a:buNone/>
              <a:defRPr/>
            </a:lvl2pPr>
            <a:lvl3pPr marL="844103" indent="0">
              <a:buNone/>
              <a:defRPr/>
            </a:lvl3pPr>
            <a:lvl4pPr marL="1266156" indent="0">
              <a:buNone/>
              <a:defRPr/>
            </a:lvl4pPr>
            <a:lvl5pPr marL="1688208" indent="0">
              <a:buNone/>
              <a:defRPr/>
            </a:lvl5pPr>
          </a:lstStyle>
          <a:p>
            <a:pPr lvl="0"/>
            <a:r>
              <a:rPr lang="en-US" dirty="0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09901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s_European Brief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77564" y="2110710"/>
            <a:ext cx="10774041" cy="31845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77564" y="272472"/>
            <a:ext cx="10773577" cy="1322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  <a:br>
              <a:rPr lang="en-US"/>
            </a:br>
            <a:r>
              <a:rPr lang="en-US"/>
              <a:t>Max two lines</a:t>
            </a:r>
          </a:p>
        </p:txBody>
      </p:sp>
    </p:spTree>
    <p:extLst>
      <p:ext uri="{BB962C8B-B14F-4D97-AF65-F5344CB8AC3E}">
        <p14:creationId xmlns:p14="http://schemas.microsoft.com/office/powerpoint/2010/main" val="234177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bg>
      <p:bgPr>
        <a:solidFill>
          <a:srgbClr val="008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109094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2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6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55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00007E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6A255A-D2B2-4198-B5EC-D63237BF285E}" type="datetimeFigureOut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06/07/2021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34B6607A-D9D6-4641-93DB-A7A7551925B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43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621E8-9873-4EC1-BB55-A8F1DA75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7529-D023-4B95-90B1-8FAA9004BCCD}" type="datetimeFigureOut">
              <a:rPr lang="en-GB" smtClean="0"/>
              <a:t>06/07/2021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AC602-FA33-411B-ADCD-476B6B4B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677C1-9E03-4B5B-A3BB-BD7FB985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D24FA-A996-4793-BD85-29113F9A6C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7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5"/>
            <a:ext cx="12192000" cy="778149"/>
          </a:xfrm>
          <a:prstGeom prst="rect">
            <a:avLst/>
          </a:prstGeom>
          <a:solidFill>
            <a:srgbClr val="0066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15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00" y="6228003"/>
            <a:ext cx="2160000" cy="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2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</p:sldLayoutIdLst>
  <p:hf hdr="0" ftr="0" dt="0"/>
  <p:txStyles>
    <p:titleStyle>
      <a:lvl1pPr algn="ctr" defTabSz="1125472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51" indent="-422051" algn="l" defTabSz="1125472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51710" algn="l" defTabSz="1125472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75" indent="-281368" algn="l" defTabSz="1125472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12" indent="-281368" algn="l" defTabSz="1125472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47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ea.europa.eu/publications/state-of-water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" descr="https://applications.eea.europa.eu/staff_pictures/thumbnails/110430.jpg">
            <a:extLst>
              <a:ext uri="{FF2B5EF4-FFF2-40B4-BE49-F238E27FC236}">
                <a16:creationId xmlns:a16="http://schemas.microsoft.com/office/drawing/2014/main" id="{78ECA9CB-BFD0-4D37-87F4-0E78614B4D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816429" y="385626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83C30F6A-DB94-434A-AFCC-A10C11D4EE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816429" y="385626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07A3E-200E-40A5-968F-C3E4E410A664}"/>
              </a:ext>
            </a:extLst>
          </p:cNvPr>
          <p:cNvSpPr/>
          <p:nvPr/>
        </p:nvSpPr>
        <p:spPr>
          <a:xfrm>
            <a:off x="1" y="83127"/>
            <a:ext cx="12192000" cy="646331"/>
          </a:xfrm>
          <a:prstGeom prst="rect">
            <a:avLst/>
          </a:prstGeom>
          <a:solidFill>
            <a:srgbClr val="00665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Restoring Europe’s rivers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D781C-3DE4-4745-B06D-D4E5FDB45567}"/>
              </a:ext>
            </a:extLst>
          </p:cNvPr>
          <p:cNvSpPr txBox="1"/>
          <p:nvPr/>
        </p:nvSpPr>
        <p:spPr>
          <a:xfrm>
            <a:off x="0" y="5294093"/>
            <a:ext cx="85004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Trine Christiansen, Ph.D. </a:t>
            </a:r>
            <a:r>
              <a:rPr lang="en-US" sz="2400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i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water assessment expert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Environment Agency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6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Trine.Christiansen@eea.europa.eu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6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6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6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Let it flow – remove barriers, restore river ecosystems, July 8, 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>
              <a:solidFill>
                <a:srgbClr val="0066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AFFED60D-A261-4100-A6D2-C3F4F8D5B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" t="-1" r="403" b="45448"/>
          <a:stretch/>
        </p:blipFill>
        <p:spPr>
          <a:xfrm>
            <a:off x="-61071" y="779077"/>
            <a:ext cx="12253071" cy="44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5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729001-39A7-437C-B269-82F708E6C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Europe's waters: Status and pressures 2018</a:t>
            </a:r>
            <a:endParaRPr lang="en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C49C4-E82F-4A1D-897B-1B05FD0D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5" y="819160"/>
            <a:ext cx="6578154" cy="5657578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E58A8D1-4E98-4D73-9E70-580EA330F3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511333"/>
              </p:ext>
            </p:extLst>
          </p:nvPr>
        </p:nvGraphicFramePr>
        <p:xfrm>
          <a:off x="7056795" y="2572295"/>
          <a:ext cx="4810866" cy="258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A2E58AA7-33EE-48F3-86B9-7C8D22BF0CBD}"/>
              </a:ext>
            </a:extLst>
          </p:cNvPr>
          <p:cNvSpPr/>
          <p:nvPr/>
        </p:nvSpPr>
        <p:spPr>
          <a:xfrm>
            <a:off x="9878184" y="2433964"/>
            <a:ext cx="186885" cy="320374"/>
          </a:xfrm>
          <a:prstGeom prst="downArrow">
            <a:avLst/>
          </a:prstGeom>
          <a:solidFill>
            <a:srgbClr val="006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98E19-5F31-40CA-B7D7-E28EFE3FD288}"/>
              </a:ext>
            </a:extLst>
          </p:cNvPr>
          <p:cNvSpPr txBox="1"/>
          <p:nvPr/>
        </p:nvSpPr>
        <p:spPr>
          <a:xfrm>
            <a:off x="8256831" y="2120386"/>
            <a:ext cx="342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6654"/>
                </a:solidFill>
              </a:rPr>
              <a:t>One of the most widespread pressures</a:t>
            </a:r>
            <a:endParaRPr lang="en-DK" sz="1400" dirty="0">
              <a:solidFill>
                <a:srgbClr val="00665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9809A0-7454-4D97-BF54-ABBA2F52739E}"/>
              </a:ext>
            </a:extLst>
          </p:cNvPr>
          <p:cNvSpPr/>
          <p:nvPr/>
        </p:nvSpPr>
        <p:spPr>
          <a:xfrm>
            <a:off x="7056795" y="854156"/>
            <a:ext cx="4696916" cy="914400"/>
          </a:xfrm>
          <a:prstGeom prst="rect">
            <a:avLst/>
          </a:prstGeom>
          <a:solidFill>
            <a:srgbClr val="0066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44% of Europe’s surface water bodies achieve good ecological status</a:t>
            </a:r>
            <a:endParaRPr lang="en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B3934A-4832-4533-8E09-D993F8F74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795" y="5371075"/>
            <a:ext cx="933450" cy="1314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C5C436-7B11-475E-84BF-72F03E663CD5}"/>
              </a:ext>
            </a:extLst>
          </p:cNvPr>
          <p:cNvSpPr txBox="1"/>
          <p:nvPr/>
        </p:nvSpPr>
        <p:spPr>
          <a:xfrm>
            <a:off x="8000437" y="5703762"/>
            <a:ext cx="39423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665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European waters -- Assessment of status and pressures 2018 — European Environment Agency (europa.eu)</a:t>
            </a:r>
            <a:endParaRPr lang="en-DK" sz="1100" dirty="0">
              <a:solidFill>
                <a:srgbClr val="0066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8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9353D5-2391-4C1F-B37C-3DE6AE7D0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hydromorphology?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E818-FFEB-42A9-9E94-6DD17A78EF0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1" dirty="0" err="1">
                <a:effectLst/>
                <a:latin typeface="Lato"/>
              </a:rPr>
              <a:t>Hydromorphology</a:t>
            </a:r>
            <a:r>
              <a:rPr lang="en-US" b="0" i="1" dirty="0">
                <a:effectLst/>
                <a:latin typeface="Lato"/>
              </a:rPr>
              <a:t> refers to the morphology (shape), geology, and hydrological processes within a river, that in combination create and maintain habitats.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C57A5-43E8-471F-989F-F8886D5AB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920" y="3297431"/>
            <a:ext cx="4432176" cy="296900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313E689-2B9C-423E-BE5A-42B351E8E783}"/>
              </a:ext>
            </a:extLst>
          </p:cNvPr>
          <p:cNvSpPr txBox="1">
            <a:spLocks/>
          </p:cNvSpPr>
          <p:nvPr/>
        </p:nvSpPr>
        <p:spPr>
          <a:xfrm>
            <a:off x="449384" y="2966333"/>
            <a:ext cx="6391930" cy="231775"/>
          </a:xfrm>
          <a:prstGeom prst="rect">
            <a:avLst/>
          </a:prstGeom>
        </p:spPr>
        <p:txBody>
          <a:bodyPr/>
          <a:lstStyle>
            <a:lvl1pPr marL="0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rgbClr val="00665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2053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34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103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6156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8208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5047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783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519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254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Pictures show examples of barriers creating </a:t>
            </a:r>
            <a:r>
              <a:rPr lang="en-US" sz="1600" dirty="0" err="1"/>
              <a:t>hydromorphological</a:t>
            </a:r>
            <a:r>
              <a:rPr lang="en-US" sz="1600" dirty="0"/>
              <a:t> pressures</a:t>
            </a:r>
            <a:endParaRPr lang="en-DK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2334EE-A765-48AC-A098-D48FA18E3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35884" b="-443"/>
          <a:stretch/>
        </p:blipFill>
        <p:spPr>
          <a:xfrm>
            <a:off x="548851" y="3297431"/>
            <a:ext cx="4774231" cy="29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5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EBDD2D-0637-426A-8F41-971E316912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River connectivity is a key feature</a:t>
            </a:r>
            <a:endParaRPr lang="en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FAD16-53BC-47B1-BFEC-94524BCB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83" y="1020001"/>
            <a:ext cx="7334250" cy="5467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55F451-50D9-427F-8184-159259607413}"/>
              </a:ext>
            </a:extLst>
          </p:cNvPr>
          <p:cNvSpPr txBox="1"/>
          <p:nvPr/>
        </p:nvSpPr>
        <p:spPr>
          <a:xfrm>
            <a:off x="7993038" y="6146836"/>
            <a:ext cx="18646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Credit: Henri Cormont</a:t>
            </a:r>
            <a:endParaRPr lang="en-DK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838CD-6B13-4686-9852-5887259F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947" y="3547811"/>
            <a:ext cx="4267570" cy="3200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9DDD84-319A-4B8C-81B1-29B72DEE7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947" y="1020001"/>
            <a:ext cx="4267570" cy="24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DB6E03-8DC4-41E6-851D-3BA72EC56DB4}"/>
              </a:ext>
            </a:extLst>
          </p:cNvPr>
          <p:cNvSpPr txBox="1">
            <a:spLocks/>
          </p:cNvSpPr>
          <p:nvPr/>
        </p:nvSpPr>
        <p:spPr>
          <a:xfrm>
            <a:off x="75348" y="148146"/>
            <a:ext cx="11948329" cy="87304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EEA assessment of floodplain condition: two indicators of lateral connectivity</a:t>
            </a:r>
          </a:p>
          <a:p>
            <a:r>
              <a:rPr lang="da-DK" sz="4000" dirty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5B901-34B7-44AE-A3FD-260AC159B1BB}"/>
              </a:ext>
            </a:extLst>
          </p:cNvPr>
          <p:cNvSpPr txBox="1"/>
          <p:nvPr/>
        </p:nvSpPr>
        <p:spPr>
          <a:xfrm>
            <a:off x="1578495" y="2178414"/>
            <a:ext cx="3035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Habitat area loss indicator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350A7-0F9B-4B69-A245-0A2A71D45E16}"/>
              </a:ext>
            </a:extLst>
          </p:cNvPr>
          <p:cNvSpPr txBox="1"/>
          <p:nvPr/>
        </p:nvSpPr>
        <p:spPr>
          <a:xfrm>
            <a:off x="7516775" y="2240945"/>
            <a:ext cx="3158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Land </a:t>
            </a:r>
            <a:r>
              <a:rPr lang="sl-SI" sz="1600" dirty="0"/>
              <a:t>use pressure</a:t>
            </a:r>
            <a:r>
              <a:rPr lang="da-DK" sz="1600" dirty="0"/>
              <a:t> </a:t>
            </a:r>
            <a:r>
              <a:rPr lang="da-DK" sz="1600" dirty="0" err="1"/>
              <a:t>indicator</a:t>
            </a:r>
            <a:endParaRPr lang="da-DK" sz="1600" dirty="0"/>
          </a:p>
        </p:txBody>
      </p:sp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45" y="2633398"/>
            <a:ext cx="3510050" cy="306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07" y="2613087"/>
            <a:ext cx="3510050" cy="306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9F356-15C1-4B90-AE28-957997DBFC11}"/>
              </a:ext>
            </a:extLst>
          </p:cNvPr>
          <p:cNvSpPr txBox="1"/>
          <p:nvPr/>
        </p:nvSpPr>
        <p:spPr>
          <a:xfrm>
            <a:off x="1341045" y="1029499"/>
            <a:ext cx="950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54"/>
                </a:solidFill>
              </a:rPr>
              <a:t>In combination, the indicators suggest </a:t>
            </a:r>
            <a:r>
              <a:rPr lang="en-US" sz="2400" b="1" dirty="0">
                <a:solidFill>
                  <a:srgbClr val="006654"/>
                </a:solidFill>
              </a:rPr>
              <a:t>80-90%</a:t>
            </a:r>
            <a:r>
              <a:rPr lang="en-US" sz="2400" dirty="0">
                <a:solidFill>
                  <a:srgbClr val="006654"/>
                </a:solidFill>
              </a:rPr>
              <a:t> of lateral connectivity in floodplains is substantially to severely degraded</a:t>
            </a:r>
            <a:endParaRPr lang="en-DK" sz="2400" dirty="0">
              <a:solidFill>
                <a:srgbClr val="006654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4945C25-EDED-4B8B-98E7-5F8A42B12E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48" y="6302928"/>
            <a:ext cx="7668946" cy="231775"/>
          </a:xfrm>
        </p:spPr>
        <p:txBody>
          <a:bodyPr/>
          <a:lstStyle/>
          <a:p>
            <a:r>
              <a:rPr lang="en-US" sz="1100" dirty="0">
                <a:solidFill>
                  <a:srgbClr val="006654"/>
                </a:solidFill>
              </a:rPr>
              <a:t>Source:  https://www.eionet.europa.eu/etcs/etc-icm/products/preliminary-assessment-of-river-floodplain-condition-in-europe</a:t>
            </a:r>
            <a:endParaRPr lang="en-DK" sz="1100" dirty="0">
              <a:solidFill>
                <a:srgbClr val="006654"/>
              </a:solidFill>
            </a:endParaRP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0428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57A2D8A8-1C26-4A2A-8AA9-39E4330CA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b="67837"/>
          <a:stretch/>
        </p:blipFill>
        <p:spPr>
          <a:xfrm>
            <a:off x="347197" y="1784946"/>
            <a:ext cx="6681795" cy="247606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EBAB0F-3149-439B-A20B-79A673CC1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384" y="190502"/>
            <a:ext cx="11418277" cy="566949"/>
          </a:xfrm>
        </p:spPr>
        <p:txBody>
          <a:bodyPr/>
          <a:lstStyle/>
          <a:p>
            <a:r>
              <a:rPr lang="en-US" dirty="0"/>
              <a:t>Only 17% of floodplain habitats are in favourable conservation status </a:t>
            </a:r>
            <a:endParaRPr lang="en-DK" dirty="0"/>
          </a:p>
        </p:txBody>
      </p:sp>
      <p:pic>
        <p:nvPicPr>
          <p:cNvPr id="9" name="Picture 8" descr="Map&#10;&#10;Description automatically generated with medium confidence">
            <a:extLst>
              <a:ext uri="{FF2B5EF4-FFF2-40B4-BE49-F238E27FC236}">
                <a16:creationId xmlns:a16="http://schemas.microsoft.com/office/drawing/2014/main" id="{DF7B853D-292A-42D6-BB0A-CB3B45369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30233" r="292" b="-473"/>
          <a:stretch/>
        </p:blipFill>
        <p:spPr>
          <a:xfrm>
            <a:off x="6752247" y="1111472"/>
            <a:ext cx="5345436" cy="463505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B78FCC-F8A6-4E56-93A4-3A8FBC1775C5}"/>
              </a:ext>
            </a:extLst>
          </p:cNvPr>
          <p:cNvSpPr/>
          <p:nvPr/>
        </p:nvSpPr>
        <p:spPr>
          <a:xfrm>
            <a:off x="94317" y="1576316"/>
            <a:ext cx="6776113" cy="123512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577E4-8DC4-4E39-BB11-CF02FCC0A376}"/>
              </a:ext>
            </a:extLst>
          </p:cNvPr>
          <p:cNvSpPr txBox="1"/>
          <p:nvPr/>
        </p:nvSpPr>
        <p:spPr>
          <a:xfrm>
            <a:off x="347197" y="6287334"/>
            <a:ext cx="4476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6654"/>
                </a:solidFill>
              </a:rPr>
              <a:t>Source:  Habitats Directive art. 17 reporting 2013-2018</a:t>
            </a:r>
            <a:endParaRPr lang="en-DK" sz="1400" i="1" dirty="0">
              <a:solidFill>
                <a:srgbClr val="00665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B7E2C-12E7-4869-BE2C-A599EBB4BD18}"/>
              </a:ext>
            </a:extLst>
          </p:cNvPr>
          <p:cNvSpPr txBox="1"/>
          <p:nvPr/>
        </p:nvSpPr>
        <p:spPr>
          <a:xfrm>
            <a:off x="6870430" y="5592638"/>
            <a:ext cx="466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6654"/>
                </a:solidFill>
              </a:rPr>
              <a:t>Numbers in circles refer to number of assessments made</a:t>
            </a:r>
            <a:endParaRPr lang="en-DK" sz="1400" i="1" dirty="0">
              <a:solidFill>
                <a:srgbClr val="0066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38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CED6EC-B2C2-4A24-9645-2FFC27712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Biodiversity Strategy 2030 aims to improve the situation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C9158-7D94-4287-9E93-212C346E5D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209" y="1147762"/>
            <a:ext cx="6794850" cy="4562475"/>
          </a:xfrm>
        </p:spPr>
        <p:txBody>
          <a:bodyPr/>
          <a:lstStyle/>
          <a:p>
            <a:r>
              <a:rPr lang="en-US" sz="2400" dirty="0"/>
              <a:t>Target to restore at least 25 000 km of rivers into free-flowing by 2030 through the </a:t>
            </a:r>
            <a:r>
              <a:rPr lang="en-US" sz="2400" b="1" dirty="0"/>
              <a:t>removal of primarily obsolete barriers and the restoration of floodplains and wetlands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Free-flowing means without barriers;</a:t>
            </a:r>
          </a:p>
          <a:p>
            <a:pPr lvl="1"/>
            <a:r>
              <a:rPr lang="en-US" sz="2400" dirty="0"/>
              <a:t>Targets both longitudinal and lateral continuity to improve habitats;</a:t>
            </a:r>
          </a:p>
          <a:p>
            <a:pPr lvl="1"/>
            <a:r>
              <a:rPr lang="en-US" sz="2400" dirty="0"/>
              <a:t>Has a time horizon beyond 2030: forthcoming Nature Restoration Law aims to set legally binding targets for 2050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42C04C-D8C7-4240-9DAF-BF5EB2AA1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511" y="1700316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D5BF9E-1D6E-4E8B-98C0-5DD1A2EBC3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90502"/>
            <a:ext cx="12192000" cy="524395"/>
          </a:xfrm>
        </p:spPr>
        <p:txBody>
          <a:bodyPr/>
          <a:lstStyle/>
          <a:p>
            <a:r>
              <a:rPr lang="en-US" sz="2400" dirty="0"/>
              <a:t>New targets bring new data needs to set baselines and show progress</a:t>
            </a:r>
            <a:endParaRPr lang="en-DK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6FC88-9A76-4AED-8669-4075E3A4D1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147762"/>
            <a:ext cx="6991313" cy="4562475"/>
          </a:xfrm>
        </p:spPr>
        <p:txBody>
          <a:bodyPr/>
          <a:lstStyle/>
          <a:p>
            <a:r>
              <a:rPr lang="en-US" sz="3200" b="1" dirty="0"/>
              <a:t>EU-Hydro</a:t>
            </a:r>
            <a:r>
              <a:rPr lang="en-US" sz="3200" dirty="0"/>
              <a:t>: a consistent and topologically connected river network – needs to include WFD water bodies;</a:t>
            </a:r>
          </a:p>
          <a:p>
            <a:r>
              <a:rPr lang="en-US" sz="3200" b="1" dirty="0"/>
              <a:t>Habitats Map: </a:t>
            </a:r>
            <a:r>
              <a:rPr lang="en-US" sz="3200" dirty="0"/>
              <a:t>High resolution mapping of location and extent of protected habitats;</a:t>
            </a:r>
          </a:p>
          <a:p>
            <a:r>
              <a:rPr lang="en-US" sz="3200" b="1" dirty="0"/>
              <a:t>Lateral Barriers inventory: </a:t>
            </a:r>
            <a:r>
              <a:rPr lang="en-US" sz="3200" dirty="0"/>
              <a:t>location and types of barriers to lateral connectivity (complementary to Amber Atlas)</a:t>
            </a:r>
            <a:endParaRPr lang="en-US" dirty="0"/>
          </a:p>
          <a:p>
            <a:pPr marL="0" indent="0">
              <a:buNone/>
            </a:pPr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EBE23-7858-4D87-B5AB-1454DEE7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3" t="18733" r="21250" b="6866"/>
          <a:stretch/>
        </p:blipFill>
        <p:spPr>
          <a:xfrm>
            <a:off x="7352483" y="1264285"/>
            <a:ext cx="4839517" cy="3061479"/>
          </a:xfrm>
          <a:prstGeom prst="rect">
            <a:avLst/>
          </a:prstGeom>
        </p:spPr>
      </p:pic>
      <p:pic>
        <p:nvPicPr>
          <p:cNvPr id="3074" name="Picture 2" descr="Copernicus logo">
            <a:extLst>
              <a:ext uri="{FF2B5EF4-FFF2-40B4-BE49-F238E27FC236}">
                <a16:creationId xmlns:a16="http://schemas.microsoft.com/office/drawing/2014/main" id="{A24EB0C1-64BE-40CD-A1D2-CEC332B4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83" y="1482013"/>
            <a:ext cx="1069241" cy="45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4CD0F8-2F81-4AD5-91D1-4A8293F04D50}"/>
              </a:ext>
            </a:extLst>
          </p:cNvPr>
          <p:cNvSpPr/>
          <p:nvPr/>
        </p:nvSpPr>
        <p:spPr>
          <a:xfrm>
            <a:off x="9667944" y="3376705"/>
            <a:ext cx="473887" cy="2936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668C90-A8DA-491A-ADC7-4A286A02CE63}"/>
              </a:ext>
            </a:extLst>
          </p:cNvPr>
          <p:cNvCxnSpPr/>
          <p:nvPr/>
        </p:nvCxnSpPr>
        <p:spPr>
          <a:xfrm flipH="1">
            <a:off x="8796928" y="3670381"/>
            <a:ext cx="1107959" cy="3204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54A610-D858-4F6C-BABC-4B551FB39470}"/>
              </a:ext>
            </a:extLst>
          </p:cNvPr>
          <p:cNvCxnSpPr>
            <a:stCxn id="6" idx="2"/>
          </p:cNvCxnSpPr>
          <p:nvPr/>
        </p:nvCxnSpPr>
        <p:spPr>
          <a:xfrm>
            <a:off x="9904888" y="3670381"/>
            <a:ext cx="871015" cy="3204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1DF54F-9EEE-4272-BF76-C654B55D46CB}"/>
              </a:ext>
            </a:extLst>
          </p:cNvPr>
          <p:cNvSpPr txBox="1"/>
          <p:nvPr/>
        </p:nvSpPr>
        <p:spPr>
          <a:xfrm>
            <a:off x="7933141" y="834770"/>
            <a:ext cx="338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54"/>
                </a:solidFill>
              </a:rPr>
              <a:t>Copernicus EU-Hydro product</a:t>
            </a:r>
            <a:endParaRPr lang="en-DK" dirty="0">
              <a:solidFill>
                <a:srgbClr val="00665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EB1D1C-F591-40E2-9794-F16834184C21}"/>
              </a:ext>
            </a:extLst>
          </p:cNvPr>
          <p:cNvSpPr/>
          <p:nvPr/>
        </p:nvSpPr>
        <p:spPr>
          <a:xfrm>
            <a:off x="9370931" y="6249533"/>
            <a:ext cx="2696479" cy="4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32259-C48D-4578-94B0-4425ECB920DD}"/>
              </a:ext>
            </a:extLst>
          </p:cNvPr>
          <p:cNvSpPr txBox="1"/>
          <p:nvPr/>
        </p:nvSpPr>
        <p:spPr>
          <a:xfrm>
            <a:off x="7248457" y="6375849"/>
            <a:ext cx="481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6654"/>
                </a:solidFill>
              </a:rPr>
              <a:t>Source: https://land.copernicus.eu/imagery-in-situ/eu-hydro/eu-hydro-river-network-database</a:t>
            </a:r>
            <a:endParaRPr lang="en-DK" sz="1200" i="1" dirty="0">
              <a:solidFill>
                <a:srgbClr val="00665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8CF0F-C1E3-4FA7-A64B-D5F44B7F3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250" y="3990786"/>
            <a:ext cx="4194412" cy="235935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931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404D-88D1-474F-B047-048DDEA301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9245" y="3655202"/>
            <a:ext cx="11297651" cy="4562475"/>
          </a:xfrm>
        </p:spPr>
        <p:txBody>
          <a:bodyPr/>
          <a:lstStyle/>
          <a:p>
            <a:r>
              <a:rPr lang="en-US" sz="2000" dirty="0"/>
              <a:t>Hydromorphological pressures are widespread in Europe’s rivers and have resulted in degradation of both lateral and longitudinal continuity of rivers as well as floodplain habitats. </a:t>
            </a:r>
          </a:p>
          <a:p>
            <a:r>
              <a:rPr lang="en-US" sz="2000" dirty="0"/>
              <a:t>Free-flowing river target of the Biodiversity Strategy 2030 builds on the importance of improving river continuity for reaching objectives of both Water Framework and Habitats Directives.</a:t>
            </a:r>
          </a:p>
          <a:p>
            <a:r>
              <a:rPr lang="en-US" sz="2000" dirty="0"/>
              <a:t>The primary aim of removing barriers is to restore rivers, their natural processes, and the surrounding habitats to improve biodiversity across Europe</a:t>
            </a:r>
          </a:p>
          <a:p>
            <a:r>
              <a:rPr lang="en-US" sz="2000" dirty="0"/>
              <a:t>Proper follow-up requires investments in filling information gaps</a:t>
            </a:r>
            <a:endParaRPr lang="en-DK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B6220-AF70-4BF7-A79B-DB041263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8" b="45498"/>
          <a:stretch/>
        </p:blipFill>
        <p:spPr>
          <a:xfrm>
            <a:off x="0" y="-554133"/>
            <a:ext cx="12192000" cy="40758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E630AA-4DC8-44C4-82A8-8FECA201B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24550245"/>
      </p:ext>
    </p:extLst>
  </p:cSld>
  <p:clrMapOvr>
    <a:masterClrMapping/>
  </p:clrMapOvr>
</p:sld>
</file>

<file path=ppt/theme/theme1.xml><?xml version="1.0" encoding="utf-8"?>
<a:theme xmlns:a="http://schemas.openxmlformats.org/drawingml/2006/main" name="16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13077</TotalTime>
  <Words>460</Words>
  <Application>Microsoft Office PowerPoint</Application>
  <PresentationFormat>Widescreen</PresentationFormat>
  <Paragraphs>42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Lato</vt:lpstr>
      <vt:lpstr>Open Sans</vt:lpstr>
      <vt:lpstr>Open Sans Semibold</vt:lpstr>
      <vt:lpstr>16_Sections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Trine Christiansen</dc:creator>
  <cp:lastModifiedBy>Trine Christiansen</cp:lastModifiedBy>
  <cp:revision>7</cp:revision>
  <dcterms:created xsi:type="dcterms:W3CDTF">2021-05-26T13:46:14Z</dcterms:created>
  <dcterms:modified xsi:type="dcterms:W3CDTF">2021-07-07T10:52:55Z</dcterms:modified>
</cp:coreProperties>
</file>